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80" r:id="rId3"/>
    <p:sldId id="281" r:id="rId4"/>
    <p:sldId id="260" r:id="rId5"/>
    <p:sldId id="279" r:id="rId6"/>
    <p:sldId id="263" r:id="rId7"/>
    <p:sldId id="282" r:id="rId8"/>
    <p:sldId id="283" r:id="rId9"/>
    <p:sldId id="284" r:id="rId10"/>
    <p:sldId id="285" r:id="rId11"/>
    <p:sldId id="286" r:id="rId12"/>
    <p:sldId id="270" r:id="rId13"/>
    <p:sldId id="262" r:id="rId14"/>
    <p:sldId id="271" r:id="rId15"/>
    <p:sldId id="272" r:id="rId16"/>
    <p:sldId id="287" r:id="rId17"/>
    <p:sldId id="289" r:id="rId18"/>
    <p:sldId id="288" r:id="rId19"/>
    <p:sldId id="264" r:id="rId20"/>
  </p:sldIdLst>
  <p:sldSz cx="12192000" cy="6858000"/>
  <p:notesSz cx="7010400" cy="92964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iou  Constantia" initials="GC" lastIdx="1" clrIdx="0">
    <p:extLst>
      <p:ext uri="{19B8F6BF-5375-455C-9EA6-DF929625EA0E}">
        <p15:presenceInfo xmlns:p15="http://schemas.microsoft.com/office/powerpoint/2012/main" userId="S-1-5-21-3466503211-167815060-4279704636-204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snapToGrid="0">
      <p:cViewPr varScale="1">
        <p:scale>
          <a:sx n="112" d="100"/>
          <a:sy n="112" d="100"/>
        </p:scale>
        <p:origin x="78" y="78"/>
      </p:cViewPr>
      <p:guideLst/>
    </p:cSldViewPr>
  </p:slideViewPr>
  <p:notesTextViewPr>
    <p:cViewPr>
      <p:scale>
        <a:sx n="1" d="1"/>
        <a:sy n="1" d="1"/>
      </p:scale>
      <p:origin x="0" y="0"/>
    </p:cViewPr>
  </p:notesTextViewPr>
  <p:notesViewPr>
    <p:cSldViewPr snapToGrid="0">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8383C-AFBE-4A21-A13B-74FC8EE0D69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B6A456D8-25F9-4B95-B84F-55650C06EF51}">
      <dgm:prSet phldrT="[Text]"/>
      <dgm:spPr>
        <a:xfrm>
          <a:off x="2188666" y="1045666"/>
          <a:ext cx="1109067" cy="110906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dirty="0">
              <a:solidFill>
                <a:sysClr val="window" lastClr="FFFFFF"/>
              </a:solidFill>
              <a:latin typeface="Calibri" panose="020F0502020204030204"/>
              <a:ea typeface="+mn-ea"/>
              <a:cs typeface="+mn-cs"/>
            </a:rPr>
            <a:t>ΑΝΘΡΩΠΟΣ</a:t>
          </a:r>
          <a:endParaRPr lang="en-GB" dirty="0">
            <a:solidFill>
              <a:sysClr val="window" lastClr="FFFFFF"/>
            </a:solidFill>
            <a:latin typeface="Calibri" panose="020F0502020204030204"/>
            <a:ea typeface="+mn-ea"/>
            <a:cs typeface="+mn-cs"/>
          </a:endParaRPr>
        </a:p>
      </dgm:t>
    </dgm:pt>
    <dgm:pt modelId="{28C67AB5-FF19-41CC-B99E-5D15572ED7E7}" type="parTrans" cxnId="{F3D46B73-E303-44BC-AEFB-B6410BBEA4E1}">
      <dgm:prSet/>
      <dgm:spPr/>
      <dgm:t>
        <a:bodyPr/>
        <a:lstStyle/>
        <a:p>
          <a:endParaRPr lang="en-GB"/>
        </a:p>
      </dgm:t>
    </dgm:pt>
    <dgm:pt modelId="{F6E16B75-59C6-40F6-A021-E3244272524C}" type="sibTrans" cxnId="{F3D46B73-E303-44BC-AEFB-B6410BBEA4E1}">
      <dgm:prSet/>
      <dgm:spPr/>
      <dgm:t>
        <a:bodyPr/>
        <a:lstStyle/>
        <a:p>
          <a:endParaRPr lang="en-GB"/>
        </a:p>
      </dgm:t>
    </dgm:pt>
    <dgm:pt modelId="{382EACA5-3C0B-4E77-9A0F-E99DD11317F8}">
      <dgm:prSet phldrT="[Text]"/>
      <dgm:spPr>
        <a:xfrm>
          <a:off x="2355026" y="825"/>
          <a:ext cx="776347" cy="7763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dirty="0">
              <a:solidFill>
                <a:sysClr val="window" lastClr="FFFFFF"/>
              </a:solidFill>
              <a:latin typeface="Calibri" panose="020F0502020204030204"/>
              <a:ea typeface="+mn-ea"/>
              <a:cs typeface="+mn-cs"/>
            </a:rPr>
            <a:t>Πιο κοντά στον καταναλωτή</a:t>
          </a:r>
          <a:endParaRPr lang="en-GB" dirty="0">
            <a:solidFill>
              <a:sysClr val="window" lastClr="FFFFFF"/>
            </a:solidFill>
            <a:latin typeface="Calibri" panose="020F0502020204030204"/>
            <a:ea typeface="+mn-ea"/>
            <a:cs typeface="+mn-cs"/>
          </a:endParaRPr>
        </a:p>
      </dgm:t>
    </dgm:pt>
    <dgm:pt modelId="{B3D5B427-A4FA-4C4C-9AA1-3824C6B10E1E}" type="parTrans" cxnId="{822A5E12-D783-44C7-8CEE-C574AD7494E1}">
      <dgm:prSet/>
      <dgm:spPr/>
      <dgm:t>
        <a:bodyPr/>
        <a:lstStyle/>
        <a:p>
          <a:endParaRPr lang="en-GB"/>
        </a:p>
      </dgm:t>
    </dgm:pt>
    <dgm:pt modelId="{4043F24E-D774-4001-8982-751AF3135E37}" type="sibTrans" cxnId="{822A5E12-D783-44C7-8CEE-C574AD7494E1}">
      <dgm:prSet/>
      <dgm:spPr>
        <a:xfrm>
          <a:off x="1504050" y="361050"/>
          <a:ext cx="2478299" cy="2478299"/>
        </a:xfrm>
        <a:prstGeom prst="blockArc">
          <a:avLst>
            <a:gd name="adj1" fmla="val 16200000"/>
            <a:gd name="adj2" fmla="val 19800000"/>
            <a:gd name="adj3" fmla="val 4511"/>
          </a:avLst>
        </a:prstGeom>
        <a:solidFill>
          <a:srgbClr val="4472C4">
            <a:tint val="60000"/>
            <a:hueOff val="0"/>
            <a:satOff val="0"/>
            <a:lumOff val="0"/>
            <a:alphaOff val="0"/>
          </a:srgbClr>
        </a:solidFill>
        <a:ln>
          <a:noFill/>
        </a:ln>
        <a:effectLst/>
      </dgm:spPr>
      <dgm:t>
        <a:bodyPr/>
        <a:lstStyle/>
        <a:p>
          <a:endParaRPr lang="en-GB"/>
        </a:p>
      </dgm:t>
    </dgm:pt>
    <dgm:pt modelId="{BCC89012-479E-4EE9-9738-38DC97CD01F1}">
      <dgm:prSet phldrT="[Text]"/>
      <dgm:spPr>
        <a:xfrm>
          <a:off x="3403957" y="1817626"/>
          <a:ext cx="776347" cy="7763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Με σεβασμό στη φύση και στο περιβάλλον που θα παραδώσουμε</a:t>
          </a:r>
          <a:endParaRPr lang="en-GB">
            <a:solidFill>
              <a:sysClr val="window" lastClr="FFFFFF"/>
            </a:solidFill>
            <a:latin typeface="Calibri" panose="020F0502020204030204"/>
            <a:ea typeface="+mn-ea"/>
            <a:cs typeface="+mn-cs"/>
          </a:endParaRPr>
        </a:p>
      </dgm:t>
    </dgm:pt>
    <dgm:pt modelId="{54C2FB4D-471C-4465-AA6D-081D52F57927}" type="parTrans" cxnId="{66FDC3A7-3436-4C4C-880E-0A2DEA3AD0AC}">
      <dgm:prSet/>
      <dgm:spPr/>
      <dgm:t>
        <a:bodyPr/>
        <a:lstStyle/>
        <a:p>
          <a:endParaRPr lang="en-GB"/>
        </a:p>
      </dgm:t>
    </dgm:pt>
    <dgm:pt modelId="{FD9BD019-1E92-4E69-9B2C-420D37FFC386}" type="sibTrans" cxnId="{66FDC3A7-3436-4C4C-880E-0A2DEA3AD0AC}">
      <dgm:prSet/>
      <dgm:spPr>
        <a:xfrm>
          <a:off x="1504050" y="361050"/>
          <a:ext cx="2478299" cy="2478299"/>
        </a:xfrm>
        <a:prstGeom prst="blockArc">
          <a:avLst>
            <a:gd name="adj1" fmla="val 1800000"/>
            <a:gd name="adj2" fmla="val 5400000"/>
            <a:gd name="adj3" fmla="val 4511"/>
          </a:avLst>
        </a:prstGeom>
        <a:solidFill>
          <a:srgbClr val="4472C4">
            <a:tint val="60000"/>
            <a:hueOff val="0"/>
            <a:satOff val="0"/>
            <a:lumOff val="0"/>
            <a:alphaOff val="0"/>
          </a:srgbClr>
        </a:solidFill>
        <a:ln>
          <a:noFill/>
        </a:ln>
        <a:effectLst/>
      </dgm:spPr>
      <dgm:t>
        <a:bodyPr/>
        <a:lstStyle/>
        <a:p>
          <a:endParaRPr lang="en-GB"/>
        </a:p>
      </dgm:t>
    </dgm:pt>
    <dgm:pt modelId="{28D22AD3-3BF7-4C75-BE4D-E2AFCA23958C}">
      <dgm:prSet phldrT="[Text]"/>
      <dgm:spPr>
        <a:xfrm>
          <a:off x="2355026" y="2423227"/>
          <a:ext cx="776347" cy="7763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Ποιοτικά και ασφαλή προιόντα </a:t>
          </a:r>
          <a:endParaRPr lang="en-GB">
            <a:solidFill>
              <a:sysClr val="window" lastClr="FFFFFF"/>
            </a:solidFill>
            <a:latin typeface="Calibri" panose="020F0502020204030204"/>
            <a:ea typeface="+mn-ea"/>
            <a:cs typeface="+mn-cs"/>
          </a:endParaRPr>
        </a:p>
      </dgm:t>
    </dgm:pt>
    <dgm:pt modelId="{BF1C40E8-4010-4EE1-A5B6-402DD7D72074}" type="parTrans" cxnId="{313CB622-FDF2-46FE-9EA6-41A04487FB15}">
      <dgm:prSet/>
      <dgm:spPr/>
      <dgm:t>
        <a:bodyPr/>
        <a:lstStyle/>
        <a:p>
          <a:endParaRPr lang="en-GB"/>
        </a:p>
      </dgm:t>
    </dgm:pt>
    <dgm:pt modelId="{E8222891-366E-4489-8068-8456417B1AB2}" type="sibTrans" cxnId="{313CB622-FDF2-46FE-9EA6-41A04487FB15}">
      <dgm:prSet/>
      <dgm:spPr>
        <a:xfrm>
          <a:off x="1504050" y="361050"/>
          <a:ext cx="2478299" cy="2478299"/>
        </a:xfrm>
        <a:prstGeom prst="blockArc">
          <a:avLst>
            <a:gd name="adj1" fmla="val 5400000"/>
            <a:gd name="adj2" fmla="val 9000000"/>
            <a:gd name="adj3" fmla="val 4511"/>
          </a:avLst>
        </a:prstGeom>
        <a:solidFill>
          <a:srgbClr val="4472C4">
            <a:tint val="60000"/>
            <a:hueOff val="0"/>
            <a:satOff val="0"/>
            <a:lumOff val="0"/>
            <a:alphaOff val="0"/>
          </a:srgbClr>
        </a:solidFill>
        <a:ln>
          <a:noFill/>
        </a:ln>
        <a:effectLst/>
      </dgm:spPr>
      <dgm:t>
        <a:bodyPr/>
        <a:lstStyle/>
        <a:p>
          <a:endParaRPr lang="en-GB"/>
        </a:p>
      </dgm:t>
    </dgm:pt>
    <dgm:pt modelId="{8833CC6B-3D1C-4997-94EE-60E520ACF9D4}">
      <dgm:prSet phldrT="[Text]"/>
      <dgm:spPr>
        <a:xfrm>
          <a:off x="1306095" y="1817626"/>
          <a:ext cx="776347" cy="7763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Τεχνολογικά εξελιγμένη γεωργία και κτηνοτροφία</a:t>
          </a:r>
          <a:endParaRPr lang="en-GB">
            <a:solidFill>
              <a:sysClr val="window" lastClr="FFFFFF"/>
            </a:solidFill>
            <a:latin typeface="Calibri" panose="020F0502020204030204"/>
            <a:ea typeface="+mn-ea"/>
            <a:cs typeface="+mn-cs"/>
          </a:endParaRPr>
        </a:p>
      </dgm:t>
    </dgm:pt>
    <dgm:pt modelId="{93A1483D-9C3D-4BB0-B9A0-25F35D4700F1}" type="parTrans" cxnId="{FB03F326-526F-4BAA-9D84-9C65DB4B6ADA}">
      <dgm:prSet/>
      <dgm:spPr/>
      <dgm:t>
        <a:bodyPr/>
        <a:lstStyle/>
        <a:p>
          <a:endParaRPr lang="en-GB"/>
        </a:p>
      </dgm:t>
    </dgm:pt>
    <dgm:pt modelId="{14B42797-9D7F-46E7-B364-7CF3860EDD66}" type="sibTrans" cxnId="{FB03F326-526F-4BAA-9D84-9C65DB4B6ADA}">
      <dgm:prSet/>
      <dgm:spPr>
        <a:xfrm>
          <a:off x="1504050" y="361050"/>
          <a:ext cx="2478299" cy="2478299"/>
        </a:xfrm>
        <a:prstGeom prst="blockArc">
          <a:avLst>
            <a:gd name="adj1" fmla="val 9000000"/>
            <a:gd name="adj2" fmla="val 12600000"/>
            <a:gd name="adj3" fmla="val 4511"/>
          </a:avLst>
        </a:prstGeom>
        <a:solidFill>
          <a:srgbClr val="4472C4">
            <a:tint val="60000"/>
            <a:hueOff val="0"/>
            <a:satOff val="0"/>
            <a:lumOff val="0"/>
            <a:alphaOff val="0"/>
          </a:srgbClr>
        </a:solidFill>
        <a:ln>
          <a:noFill/>
        </a:ln>
        <a:effectLst/>
      </dgm:spPr>
      <dgm:t>
        <a:bodyPr/>
        <a:lstStyle/>
        <a:p>
          <a:endParaRPr lang="en-GB"/>
        </a:p>
      </dgm:t>
    </dgm:pt>
    <dgm:pt modelId="{941B05B8-1F42-4132-A051-9FDD48255A8C}">
      <dgm:prSet/>
      <dgm:spPr>
        <a:xfrm>
          <a:off x="3403957" y="606425"/>
          <a:ext cx="776347" cy="7763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Συνεργασία</a:t>
          </a:r>
          <a:endParaRPr lang="en-GB">
            <a:solidFill>
              <a:sysClr val="window" lastClr="FFFFFF"/>
            </a:solidFill>
            <a:latin typeface="Calibri" panose="020F0502020204030204"/>
            <a:ea typeface="+mn-ea"/>
            <a:cs typeface="+mn-cs"/>
          </a:endParaRPr>
        </a:p>
      </dgm:t>
    </dgm:pt>
    <dgm:pt modelId="{B1390707-DBF8-4980-8DFF-A2DC91FCCBC9}" type="parTrans" cxnId="{EADE1852-DD19-4136-AD43-4C2014A04C63}">
      <dgm:prSet/>
      <dgm:spPr/>
      <dgm:t>
        <a:bodyPr/>
        <a:lstStyle/>
        <a:p>
          <a:endParaRPr lang="el-GR"/>
        </a:p>
      </dgm:t>
    </dgm:pt>
    <dgm:pt modelId="{2150CDDE-8484-49A3-AE02-1A849B580FBA}" type="sibTrans" cxnId="{EADE1852-DD19-4136-AD43-4C2014A04C63}">
      <dgm:prSet/>
      <dgm:spPr>
        <a:xfrm>
          <a:off x="1504050" y="361050"/>
          <a:ext cx="2478299" cy="2478299"/>
        </a:xfrm>
        <a:prstGeom prst="blockArc">
          <a:avLst>
            <a:gd name="adj1" fmla="val 19800000"/>
            <a:gd name="adj2" fmla="val 1800000"/>
            <a:gd name="adj3" fmla="val 4511"/>
          </a:avLst>
        </a:prstGeom>
        <a:solidFill>
          <a:srgbClr val="4472C4">
            <a:tint val="60000"/>
            <a:hueOff val="0"/>
            <a:satOff val="0"/>
            <a:lumOff val="0"/>
            <a:alphaOff val="0"/>
          </a:srgbClr>
        </a:solidFill>
        <a:ln>
          <a:noFill/>
        </a:ln>
        <a:effectLst/>
      </dgm:spPr>
      <dgm:t>
        <a:bodyPr/>
        <a:lstStyle/>
        <a:p>
          <a:endParaRPr lang="el-GR"/>
        </a:p>
      </dgm:t>
    </dgm:pt>
    <dgm:pt modelId="{7D171834-0705-4094-B538-D7305C7C8119}">
      <dgm:prSet/>
      <dgm:spPr>
        <a:xfrm>
          <a:off x="1306095" y="606425"/>
          <a:ext cx="776347" cy="7763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Ορεινή ανάπτυξη</a:t>
          </a:r>
          <a:endParaRPr lang="en-GB">
            <a:solidFill>
              <a:sysClr val="window" lastClr="FFFFFF"/>
            </a:solidFill>
            <a:latin typeface="Calibri" panose="020F0502020204030204"/>
            <a:ea typeface="+mn-ea"/>
            <a:cs typeface="+mn-cs"/>
          </a:endParaRPr>
        </a:p>
      </dgm:t>
    </dgm:pt>
    <dgm:pt modelId="{A3A370A1-8D54-4316-977C-926705D07509}" type="parTrans" cxnId="{42318A99-A57B-48DB-A64F-4D28FE14BCD0}">
      <dgm:prSet/>
      <dgm:spPr/>
      <dgm:t>
        <a:bodyPr/>
        <a:lstStyle/>
        <a:p>
          <a:endParaRPr lang="el-GR"/>
        </a:p>
      </dgm:t>
    </dgm:pt>
    <dgm:pt modelId="{67697E4E-290A-49DB-A379-BB76AF73C9CD}" type="sibTrans" cxnId="{42318A99-A57B-48DB-A64F-4D28FE14BCD0}">
      <dgm:prSet/>
      <dgm:spPr>
        <a:xfrm>
          <a:off x="1504050" y="361050"/>
          <a:ext cx="2478299" cy="2478299"/>
        </a:xfrm>
        <a:prstGeom prst="blockArc">
          <a:avLst>
            <a:gd name="adj1" fmla="val 12600000"/>
            <a:gd name="adj2" fmla="val 16200000"/>
            <a:gd name="adj3" fmla="val 4511"/>
          </a:avLst>
        </a:prstGeom>
        <a:solidFill>
          <a:srgbClr val="4472C4">
            <a:tint val="60000"/>
            <a:hueOff val="0"/>
            <a:satOff val="0"/>
            <a:lumOff val="0"/>
            <a:alphaOff val="0"/>
          </a:srgbClr>
        </a:solidFill>
        <a:ln>
          <a:noFill/>
        </a:ln>
        <a:effectLst/>
      </dgm:spPr>
      <dgm:t>
        <a:bodyPr/>
        <a:lstStyle/>
        <a:p>
          <a:endParaRPr lang="el-GR"/>
        </a:p>
      </dgm:t>
    </dgm:pt>
    <dgm:pt modelId="{52CB159A-D19E-4948-AA17-7AD6F1DD3923}" type="pres">
      <dgm:prSet presAssocID="{B638383C-AFBE-4A21-A13B-74FC8EE0D698}" presName="Name0" presStyleCnt="0">
        <dgm:presLayoutVars>
          <dgm:chMax val="1"/>
          <dgm:dir/>
          <dgm:animLvl val="ctr"/>
          <dgm:resizeHandles val="exact"/>
        </dgm:presLayoutVars>
      </dgm:prSet>
      <dgm:spPr/>
    </dgm:pt>
    <dgm:pt modelId="{A6969D85-9502-41D8-9CD6-78ADE4AFF295}" type="pres">
      <dgm:prSet presAssocID="{B6A456D8-25F9-4B95-B84F-55650C06EF51}" presName="centerShape" presStyleLbl="node0" presStyleIdx="0" presStyleCnt="1"/>
      <dgm:spPr/>
    </dgm:pt>
    <dgm:pt modelId="{2E97F0CB-6802-459D-92C5-A8303BE590DD}" type="pres">
      <dgm:prSet presAssocID="{382EACA5-3C0B-4E77-9A0F-E99DD11317F8}" presName="node" presStyleLbl="node1" presStyleIdx="0" presStyleCnt="6" custScaleX="169980">
        <dgm:presLayoutVars>
          <dgm:bulletEnabled val="1"/>
        </dgm:presLayoutVars>
      </dgm:prSet>
      <dgm:spPr/>
    </dgm:pt>
    <dgm:pt modelId="{B041C1B9-7462-472A-961E-9E6E2BD0FC94}" type="pres">
      <dgm:prSet presAssocID="{382EACA5-3C0B-4E77-9A0F-E99DD11317F8}" presName="dummy" presStyleCnt="0"/>
      <dgm:spPr/>
    </dgm:pt>
    <dgm:pt modelId="{8AD15A14-9174-4A6B-941A-37CDA75440D1}" type="pres">
      <dgm:prSet presAssocID="{4043F24E-D774-4001-8982-751AF3135E37}" presName="sibTrans" presStyleLbl="sibTrans2D1" presStyleIdx="0" presStyleCnt="6"/>
      <dgm:spPr/>
    </dgm:pt>
    <dgm:pt modelId="{FB0DF754-B12F-4FA5-8F39-02E3F2385F15}" type="pres">
      <dgm:prSet presAssocID="{941B05B8-1F42-4132-A051-9FDD48255A8C}" presName="node" presStyleLbl="node1" presStyleIdx="1" presStyleCnt="6">
        <dgm:presLayoutVars>
          <dgm:bulletEnabled val="1"/>
        </dgm:presLayoutVars>
      </dgm:prSet>
      <dgm:spPr/>
    </dgm:pt>
    <dgm:pt modelId="{90118E20-0689-49E7-8076-DA457A97D5BB}" type="pres">
      <dgm:prSet presAssocID="{941B05B8-1F42-4132-A051-9FDD48255A8C}" presName="dummy" presStyleCnt="0"/>
      <dgm:spPr/>
    </dgm:pt>
    <dgm:pt modelId="{528273BE-30B9-49EA-AC31-1D6DBF43EE69}" type="pres">
      <dgm:prSet presAssocID="{2150CDDE-8484-49A3-AE02-1A849B580FBA}" presName="sibTrans" presStyleLbl="sibTrans2D1" presStyleIdx="1" presStyleCnt="6"/>
      <dgm:spPr/>
    </dgm:pt>
    <dgm:pt modelId="{5D130A08-3B9A-4F9D-943E-3F900964A570}" type="pres">
      <dgm:prSet presAssocID="{BCC89012-479E-4EE9-9738-38DC97CD01F1}" presName="node" presStyleLbl="node1" presStyleIdx="2" presStyleCnt="6">
        <dgm:presLayoutVars>
          <dgm:bulletEnabled val="1"/>
        </dgm:presLayoutVars>
      </dgm:prSet>
      <dgm:spPr/>
    </dgm:pt>
    <dgm:pt modelId="{1D5005FD-492F-40D1-B348-168A394E17BD}" type="pres">
      <dgm:prSet presAssocID="{BCC89012-479E-4EE9-9738-38DC97CD01F1}" presName="dummy" presStyleCnt="0"/>
      <dgm:spPr/>
    </dgm:pt>
    <dgm:pt modelId="{FC87809D-D3F3-479E-9D3A-C1FF5E9DF63C}" type="pres">
      <dgm:prSet presAssocID="{FD9BD019-1E92-4E69-9B2C-420D37FFC386}" presName="sibTrans" presStyleLbl="sibTrans2D1" presStyleIdx="2" presStyleCnt="6"/>
      <dgm:spPr/>
    </dgm:pt>
    <dgm:pt modelId="{8E00653A-DE4F-4C9C-8168-0892AFACCB63}" type="pres">
      <dgm:prSet presAssocID="{28D22AD3-3BF7-4C75-BE4D-E2AFCA23958C}" presName="node" presStyleLbl="node1" presStyleIdx="3" presStyleCnt="6">
        <dgm:presLayoutVars>
          <dgm:bulletEnabled val="1"/>
        </dgm:presLayoutVars>
      </dgm:prSet>
      <dgm:spPr/>
    </dgm:pt>
    <dgm:pt modelId="{D1CAAB92-FB66-4E96-959D-3404795285BB}" type="pres">
      <dgm:prSet presAssocID="{28D22AD3-3BF7-4C75-BE4D-E2AFCA23958C}" presName="dummy" presStyleCnt="0"/>
      <dgm:spPr/>
    </dgm:pt>
    <dgm:pt modelId="{559AD681-5A62-48D7-9DB7-360D29B1D621}" type="pres">
      <dgm:prSet presAssocID="{E8222891-366E-4489-8068-8456417B1AB2}" presName="sibTrans" presStyleLbl="sibTrans2D1" presStyleIdx="3" presStyleCnt="6"/>
      <dgm:spPr/>
    </dgm:pt>
    <dgm:pt modelId="{2C39C531-917B-4D67-B503-8C1F02BD1DE1}" type="pres">
      <dgm:prSet presAssocID="{8833CC6B-3D1C-4997-94EE-60E520ACF9D4}" presName="node" presStyleLbl="node1" presStyleIdx="4" presStyleCnt="6">
        <dgm:presLayoutVars>
          <dgm:bulletEnabled val="1"/>
        </dgm:presLayoutVars>
      </dgm:prSet>
      <dgm:spPr/>
    </dgm:pt>
    <dgm:pt modelId="{48475B2F-714C-4496-9AFD-57CFE217CC0E}" type="pres">
      <dgm:prSet presAssocID="{8833CC6B-3D1C-4997-94EE-60E520ACF9D4}" presName="dummy" presStyleCnt="0"/>
      <dgm:spPr/>
    </dgm:pt>
    <dgm:pt modelId="{837B6C23-6ED9-4875-A3F8-577B1AF80463}" type="pres">
      <dgm:prSet presAssocID="{14B42797-9D7F-46E7-B364-7CF3860EDD66}" presName="sibTrans" presStyleLbl="sibTrans2D1" presStyleIdx="4" presStyleCnt="6"/>
      <dgm:spPr/>
    </dgm:pt>
    <dgm:pt modelId="{745F4DA6-1E75-4B8A-B819-1FD26EE2415F}" type="pres">
      <dgm:prSet presAssocID="{7D171834-0705-4094-B538-D7305C7C8119}" presName="node" presStyleLbl="node1" presStyleIdx="5" presStyleCnt="6">
        <dgm:presLayoutVars>
          <dgm:bulletEnabled val="1"/>
        </dgm:presLayoutVars>
      </dgm:prSet>
      <dgm:spPr/>
    </dgm:pt>
    <dgm:pt modelId="{5CFAE7ED-4FA4-4737-A6A2-B96B961CF084}" type="pres">
      <dgm:prSet presAssocID="{7D171834-0705-4094-B538-D7305C7C8119}" presName="dummy" presStyleCnt="0"/>
      <dgm:spPr/>
    </dgm:pt>
    <dgm:pt modelId="{5A270B0E-695E-465C-B2AD-393F84F3529F}" type="pres">
      <dgm:prSet presAssocID="{67697E4E-290A-49DB-A379-BB76AF73C9CD}" presName="sibTrans" presStyleLbl="sibTrans2D1" presStyleIdx="5" presStyleCnt="6"/>
      <dgm:spPr/>
    </dgm:pt>
  </dgm:ptLst>
  <dgm:cxnLst>
    <dgm:cxn modelId="{CEF92A00-6EDF-4AFC-AF5E-3744A16F8F48}" type="presOf" srcId="{382EACA5-3C0B-4E77-9A0F-E99DD11317F8}" destId="{2E97F0CB-6802-459D-92C5-A8303BE590DD}" srcOrd="0" destOrd="0" presId="urn:microsoft.com/office/officeart/2005/8/layout/radial6"/>
    <dgm:cxn modelId="{822A5E12-D783-44C7-8CEE-C574AD7494E1}" srcId="{B6A456D8-25F9-4B95-B84F-55650C06EF51}" destId="{382EACA5-3C0B-4E77-9A0F-E99DD11317F8}" srcOrd="0" destOrd="0" parTransId="{B3D5B427-A4FA-4C4C-9AA1-3824C6B10E1E}" sibTransId="{4043F24E-D774-4001-8982-751AF3135E37}"/>
    <dgm:cxn modelId="{DDFE461B-87AD-47E2-A34E-FF965D737DF9}" type="presOf" srcId="{BCC89012-479E-4EE9-9738-38DC97CD01F1}" destId="{5D130A08-3B9A-4F9D-943E-3F900964A570}" srcOrd="0" destOrd="0" presId="urn:microsoft.com/office/officeart/2005/8/layout/radial6"/>
    <dgm:cxn modelId="{313CB622-FDF2-46FE-9EA6-41A04487FB15}" srcId="{B6A456D8-25F9-4B95-B84F-55650C06EF51}" destId="{28D22AD3-3BF7-4C75-BE4D-E2AFCA23958C}" srcOrd="3" destOrd="0" parTransId="{BF1C40E8-4010-4EE1-A5B6-402DD7D72074}" sibTransId="{E8222891-366E-4489-8068-8456417B1AB2}"/>
    <dgm:cxn modelId="{FB03F326-526F-4BAA-9D84-9C65DB4B6ADA}" srcId="{B6A456D8-25F9-4B95-B84F-55650C06EF51}" destId="{8833CC6B-3D1C-4997-94EE-60E520ACF9D4}" srcOrd="4" destOrd="0" parTransId="{93A1483D-9C3D-4BB0-B9A0-25F35D4700F1}" sibTransId="{14B42797-9D7F-46E7-B364-7CF3860EDD66}"/>
    <dgm:cxn modelId="{C766C736-D1B3-43B6-8BB6-43CF09F0538E}" type="presOf" srcId="{7D171834-0705-4094-B538-D7305C7C8119}" destId="{745F4DA6-1E75-4B8A-B819-1FD26EE2415F}" srcOrd="0" destOrd="0" presId="urn:microsoft.com/office/officeart/2005/8/layout/radial6"/>
    <dgm:cxn modelId="{7BC62663-428D-48EF-99E3-6F3CB624A5BC}" type="presOf" srcId="{28D22AD3-3BF7-4C75-BE4D-E2AFCA23958C}" destId="{8E00653A-DE4F-4C9C-8168-0892AFACCB63}" srcOrd="0" destOrd="0" presId="urn:microsoft.com/office/officeart/2005/8/layout/radial6"/>
    <dgm:cxn modelId="{D0F5E943-A351-4D4D-B649-E0A26223B5A4}" type="presOf" srcId="{B638383C-AFBE-4A21-A13B-74FC8EE0D698}" destId="{52CB159A-D19E-4948-AA17-7AD6F1DD3923}" srcOrd="0" destOrd="0" presId="urn:microsoft.com/office/officeart/2005/8/layout/radial6"/>
    <dgm:cxn modelId="{9BFEC148-1F13-4994-8BBC-CB78BD35C5EC}" type="presOf" srcId="{14B42797-9D7F-46E7-B364-7CF3860EDD66}" destId="{837B6C23-6ED9-4875-A3F8-577B1AF80463}" srcOrd="0" destOrd="0" presId="urn:microsoft.com/office/officeart/2005/8/layout/radial6"/>
    <dgm:cxn modelId="{1129F149-8704-4293-AB1A-193051D01D06}" type="presOf" srcId="{FD9BD019-1E92-4E69-9B2C-420D37FFC386}" destId="{FC87809D-D3F3-479E-9D3A-C1FF5E9DF63C}" srcOrd="0" destOrd="0" presId="urn:microsoft.com/office/officeart/2005/8/layout/radial6"/>
    <dgm:cxn modelId="{37F4FE6C-75CE-49F1-A27A-3B79FA67B5F4}" type="presOf" srcId="{67697E4E-290A-49DB-A379-BB76AF73C9CD}" destId="{5A270B0E-695E-465C-B2AD-393F84F3529F}" srcOrd="0" destOrd="0" presId="urn:microsoft.com/office/officeart/2005/8/layout/radial6"/>
    <dgm:cxn modelId="{EADE1852-DD19-4136-AD43-4C2014A04C63}" srcId="{B6A456D8-25F9-4B95-B84F-55650C06EF51}" destId="{941B05B8-1F42-4132-A051-9FDD48255A8C}" srcOrd="1" destOrd="0" parTransId="{B1390707-DBF8-4980-8DFF-A2DC91FCCBC9}" sibTransId="{2150CDDE-8484-49A3-AE02-1A849B580FBA}"/>
    <dgm:cxn modelId="{F3D46B73-E303-44BC-AEFB-B6410BBEA4E1}" srcId="{B638383C-AFBE-4A21-A13B-74FC8EE0D698}" destId="{B6A456D8-25F9-4B95-B84F-55650C06EF51}" srcOrd="0" destOrd="0" parTransId="{28C67AB5-FF19-41CC-B99E-5D15572ED7E7}" sibTransId="{F6E16B75-59C6-40F6-A021-E3244272524C}"/>
    <dgm:cxn modelId="{1503CA7A-4766-4D03-A25E-DF5CFB25C491}" type="presOf" srcId="{941B05B8-1F42-4132-A051-9FDD48255A8C}" destId="{FB0DF754-B12F-4FA5-8F39-02E3F2385F15}" srcOrd="0" destOrd="0" presId="urn:microsoft.com/office/officeart/2005/8/layout/radial6"/>
    <dgm:cxn modelId="{42318A99-A57B-48DB-A64F-4D28FE14BCD0}" srcId="{B6A456D8-25F9-4B95-B84F-55650C06EF51}" destId="{7D171834-0705-4094-B538-D7305C7C8119}" srcOrd="5" destOrd="0" parTransId="{A3A370A1-8D54-4316-977C-926705D07509}" sibTransId="{67697E4E-290A-49DB-A379-BB76AF73C9CD}"/>
    <dgm:cxn modelId="{66FDC3A7-3436-4C4C-880E-0A2DEA3AD0AC}" srcId="{B6A456D8-25F9-4B95-B84F-55650C06EF51}" destId="{BCC89012-479E-4EE9-9738-38DC97CD01F1}" srcOrd="2" destOrd="0" parTransId="{54C2FB4D-471C-4465-AA6D-081D52F57927}" sibTransId="{FD9BD019-1E92-4E69-9B2C-420D37FFC386}"/>
    <dgm:cxn modelId="{E1A65FA9-AD71-4B30-AA68-6B14400C797C}" type="presOf" srcId="{2150CDDE-8484-49A3-AE02-1A849B580FBA}" destId="{528273BE-30B9-49EA-AC31-1D6DBF43EE69}" srcOrd="0" destOrd="0" presId="urn:microsoft.com/office/officeart/2005/8/layout/radial6"/>
    <dgm:cxn modelId="{AC2FBDAD-B5CE-4194-99E5-416C03C2CB35}" type="presOf" srcId="{4043F24E-D774-4001-8982-751AF3135E37}" destId="{8AD15A14-9174-4A6B-941A-37CDA75440D1}" srcOrd="0" destOrd="0" presId="urn:microsoft.com/office/officeart/2005/8/layout/radial6"/>
    <dgm:cxn modelId="{1B6003AF-4433-4EEF-BD7F-1B0DD5B0BD82}" type="presOf" srcId="{E8222891-366E-4489-8068-8456417B1AB2}" destId="{559AD681-5A62-48D7-9DB7-360D29B1D621}" srcOrd="0" destOrd="0" presId="urn:microsoft.com/office/officeart/2005/8/layout/radial6"/>
    <dgm:cxn modelId="{1D6ADDD0-388C-4DD3-9A42-F616E6BC77C0}" type="presOf" srcId="{8833CC6B-3D1C-4997-94EE-60E520ACF9D4}" destId="{2C39C531-917B-4D67-B503-8C1F02BD1DE1}" srcOrd="0" destOrd="0" presId="urn:microsoft.com/office/officeart/2005/8/layout/radial6"/>
    <dgm:cxn modelId="{F3F6A9E0-3204-486D-AEEE-A714D2432C0A}" type="presOf" srcId="{B6A456D8-25F9-4B95-B84F-55650C06EF51}" destId="{A6969D85-9502-41D8-9CD6-78ADE4AFF295}" srcOrd="0" destOrd="0" presId="urn:microsoft.com/office/officeart/2005/8/layout/radial6"/>
    <dgm:cxn modelId="{D2EEC053-8241-4BD8-8359-FA292F41863E}" type="presParOf" srcId="{52CB159A-D19E-4948-AA17-7AD6F1DD3923}" destId="{A6969D85-9502-41D8-9CD6-78ADE4AFF295}" srcOrd="0" destOrd="0" presId="urn:microsoft.com/office/officeart/2005/8/layout/radial6"/>
    <dgm:cxn modelId="{6A04CF68-9F8D-47FE-A699-484E70C930C2}" type="presParOf" srcId="{52CB159A-D19E-4948-AA17-7AD6F1DD3923}" destId="{2E97F0CB-6802-459D-92C5-A8303BE590DD}" srcOrd="1" destOrd="0" presId="urn:microsoft.com/office/officeart/2005/8/layout/radial6"/>
    <dgm:cxn modelId="{39680485-89E5-42CA-914B-6902C42859CA}" type="presParOf" srcId="{52CB159A-D19E-4948-AA17-7AD6F1DD3923}" destId="{B041C1B9-7462-472A-961E-9E6E2BD0FC94}" srcOrd="2" destOrd="0" presId="urn:microsoft.com/office/officeart/2005/8/layout/radial6"/>
    <dgm:cxn modelId="{5B2A48A2-BC75-4443-84A3-4A131D433F14}" type="presParOf" srcId="{52CB159A-D19E-4948-AA17-7AD6F1DD3923}" destId="{8AD15A14-9174-4A6B-941A-37CDA75440D1}" srcOrd="3" destOrd="0" presId="urn:microsoft.com/office/officeart/2005/8/layout/radial6"/>
    <dgm:cxn modelId="{FE3A0BE2-F374-4EB8-986D-1E66CFB639BF}" type="presParOf" srcId="{52CB159A-D19E-4948-AA17-7AD6F1DD3923}" destId="{FB0DF754-B12F-4FA5-8F39-02E3F2385F15}" srcOrd="4" destOrd="0" presId="urn:microsoft.com/office/officeart/2005/8/layout/radial6"/>
    <dgm:cxn modelId="{2F6E53DB-C6C7-442F-8175-CF31B11773FE}" type="presParOf" srcId="{52CB159A-D19E-4948-AA17-7AD6F1DD3923}" destId="{90118E20-0689-49E7-8076-DA457A97D5BB}" srcOrd="5" destOrd="0" presId="urn:microsoft.com/office/officeart/2005/8/layout/radial6"/>
    <dgm:cxn modelId="{D66AAA87-1E2E-4659-A708-01D62401857E}" type="presParOf" srcId="{52CB159A-D19E-4948-AA17-7AD6F1DD3923}" destId="{528273BE-30B9-49EA-AC31-1D6DBF43EE69}" srcOrd="6" destOrd="0" presId="urn:microsoft.com/office/officeart/2005/8/layout/radial6"/>
    <dgm:cxn modelId="{6D8F3D58-2843-41AC-A4B5-B82AD119789A}" type="presParOf" srcId="{52CB159A-D19E-4948-AA17-7AD6F1DD3923}" destId="{5D130A08-3B9A-4F9D-943E-3F900964A570}" srcOrd="7" destOrd="0" presId="urn:microsoft.com/office/officeart/2005/8/layout/radial6"/>
    <dgm:cxn modelId="{1DB44179-E05A-45D9-BE30-1C765F39686C}" type="presParOf" srcId="{52CB159A-D19E-4948-AA17-7AD6F1DD3923}" destId="{1D5005FD-492F-40D1-B348-168A394E17BD}" srcOrd="8" destOrd="0" presId="urn:microsoft.com/office/officeart/2005/8/layout/radial6"/>
    <dgm:cxn modelId="{B8EAE877-05BA-4429-A19B-27AFA571B5CA}" type="presParOf" srcId="{52CB159A-D19E-4948-AA17-7AD6F1DD3923}" destId="{FC87809D-D3F3-479E-9D3A-C1FF5E9DF63C}" srcOrd="9" destOrd="0" presId="urn:microsoft.com/office/officeart/2005/8/layout/radial6"/>
    <dgm:cxn modelId="{1C10483E-4F3E-4F6E-827F-4F38B12313E3}" type="presParOf" srcId="{52CB159A-D19E-4948-AA17-7AD6F1DD3923}" destId="{8E00653A-DE4F-4C9C-8168-0892AFACCB63}" srcOrd="10" destOrd="0" presId="urn:microsoft.com/office/officeart/2005/8/layout/radial6"/>
    <dgm:cxn modelId="{BDC60D9D-5CE8-4E90-8FA9-210B079E1C90}" type="presParOf" srcId="{52CB159A-D19E-4948-AA17-7AD6F1DD3923}" destId="{D1CAAB92-FB66-4E96-959D-3404795285BB}" srcOrd="11" destOrd="0" presId="urn:microsoft.com/office/officeart/2005/8/layout/radial6"/>
    <dgm:cxn modelId="{6CF7EB4C-9F2E-45D4-BEB9-42BA435F818B}" type="presParOf" srcId="{52CB159A-D19E-4948-AA17-7AD6F1DD3923}" destId="{559AD681-5A62-48D7-9DB7-360D29B1D621}" srcOrd="12" destOrd="0" presId="urn:microsoft.com/office/officeart/2005/8/layout/radial6"/>
    <dgm:cxn modelId="{36550347-7599-4BCE-B55D-4E811EFFDD34}" type="presParOf" srcId="{52CB159A-D19E-4948-AA17-7AD6F1DD3923}" destId="{2C39C531-917B-4D67-B503-8C1F02BD1DE1}" srcOrd="13" destOrd="0" presId="urn:microsoft.com/office/officeart/2005/8/layout/radial6"/>
    <dgm:cxn modelId="{A6E1AAA0-E067-4546-9466-50797A796331}" type="presParOf" srcId="{52CB159A-D19E-4948-AA17-7AD6F1DD3923}" destId="{48475B2F-714C-4496-9AFD-57CFE217CC0E}" srcOrd="14" destOrd="0" presId="urn:microsoft.com/office/officeart/2005/8/layout/radial6"/>
    <dgm:cxn modelId="{9D05BF1F-74F9-48E1-94E1-AE2B872AB3F4}" type="presParOf" srcId="{52CB159A-D19E-4948-AA17-7AD6F1DD3923}" destId="{837B6C23-6ED9-4875-A3F8-577B1AF80463}" srcOrd="15" destOrd="0" presId="urn:microsoft.com/office/officeart/2005/8/layout/radial6"/>
    <dgm:cxn modelId="{A0CFC464-0F8E-4CA7-AE67-E515B732EA35}" type="presParOf" srcId="{52CB159A-D19E-4948-AA17-7AD6F1DD3923}" destId="{745F4DA6-1E75-4B8A-B819-1FD26EE2415F}" srcOrd="16" destOrd="0" presId="urn:microsoft.com/office/officeart/2005/8/layout/radial6"/>
    <dgm:cxn modelId="{9B214417-B3FE-4889-A3CE-6C3383082EBB}" type="presParOf" srcId="{52CB159A-D19E-4948-AA17-7AD6F1DD3923}" destId="{5CFAE7ED-4FA4-4737-A6A2-B96B961CF084}" srcOrd="17" destOrd="0" presId="urn:microsoft.com/office/officeart/2005/8/layout/radial6"/>
    <dgm:cxn modelId="{7E494B8E-1B8A-4B54-AF49-196711458D9C}" type="presParOf" srcId="{52CB159A-D19E-4948-AA17-7AD6F1DD3923}" destId="{5A270B0E-695E-465C-B2AD-393F84F3529F}"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rtlCol="0"/>
        <a:lstStyle/>
        <a:p>
          <a:pPr rtl="0"/>
          <a:endParaRPr lang="en-US"/>
        </a:p>
      </dgm:t>
    </dgm:pt>
    <dgm:pt modelId="{082E8A29-955A-4C7C-A174-3E9DCD4DC89B}">
      <dgm:prSet phldrT="[Text]" custT="1"/>
      <dgm:spPr/>
      <dgm:t>
        <a:bodyPr rtlCol="0"/>
        <a:lstStyle/>
        <a:p>
          <a:pPr algn="l" rtl="0">
            <a:buNone/>
          </a:pPr>
          <a:endParaRPr lang="el" sz="1200" b="1" dirty="0">
            <a:latin typeface="Arial Nova" panose="020B0504020202020204" pitchFamily="34" charset="0"/>
          </a:endParaRPr>
        </a:p>
      </dgm:t>
    </dgm:pt>
    <dgm:pt modelId="{BA7938E6-8DFA-40B7-B4C4-EACC6D85FC31}" type="parTrans" cxnId="{2986897A-7787-444F-B6C8-41F3823EF3C1}">
      <dgm:prSet/>
      <dgm:spPr/>
      <dgm:t>
        <a:bodyPr rtlCol="0"/>
        <a:lstStyle/>
        <a:p>
          <a:pPr rtl="0"/>
          <a:endParaRPr lang="en-US"/>
        </a:p>
      </dgm:t>
    </dgm:pt>
    <dgm:pt modelId="{C2176686-D23E-48EB-9D1B-1A1B46236638}" type="sibTrans" cxnId="{2986897A-7787-444F-B6C8-41F3823EF3C1}">
      <dgm:prSet/>
      <dgm:spPr/>
      <dgm:t>
        <a:bodyPr rtlCol="0"/>
        <a:lstStyle/>
        <a:p>
          <a:pPr rtl="0"/>
          <a:endParaRPr lang="en-US"/>
        </a:p>
      </dgm:t>
    </dgm:pt>
    <dgm:pt modelId="{B6E26FFC-9977-4BBC-BEC7-3D6B63754E52}">
      <dgm:prSet phldrT="[Text]" custT="1"/>
      <dgm:spPr/>
      <dgm:t>
        <a:bodyPr rtlCol="0"/>
        <a:lstStyle/>
        <a:p>
          <a:pPr rtl="0">
            <a:buNone/>
          </a:pPr>
          <a:endParaRPr lang="el" sz="1200" b="1" kern="1200" dirty="0">
            <a:solidFill>
              <a:srgbClr val="3C4743"/>
            </a:solidFill>
            <a:latin typeface="Arial Nova" panose="020B0504020202020204" pitchFamily="34" charset="0"/>
            <a:ea typeface="+mn-ea"/>
            <a:cs typeface="+mn-cs"/>
          </a:endParaRPr>
        </a:p>
      </dgm:t>
    </dgm:pt>
    <dgm:pt modelId="{5CEFBD89-2F4F-4B51-A98A-0F3C86494166}" type="parTrans" cxnId="{17E73148-9C08-4999-B21E-F3C5A0E3FC0C}">
      <dgm:prSet/>
      <dgm:spPr/>
      <dgm:t>
        <a:bodyPr rtlCol="0"/>
        <a:lstStyle/>
        <a:p>
          <a:pPr rtl="0"/>
          <a:endParaRPr lang="en-US"/>
        </a:p>
      </dgm:t>
    </dgm:pt>
    <dgm:pt modelId="{48634C00-2335-4923-9072-EB7482323D9C}" type="sibTrans" cxnId="{17E73148-9C08-4999-B21E-F3C5A0E3FC0C}">
      <dgm:prSet/>
      <dgm:spPr/>
      <dgm:t>
        <a:bodyPr rtlCol="0"/>
        <a:lstStyle/>
        <a:p>
          <a:pPr rtl="0"/>
          <a:endParaRPr lang="en-US"/>
        </a:p>
      </dgm:t>
    </dgm:pt>
    <dgm:pt modelId="{6D0E5D9F-7263-4526-A227-51301233F549}">
      <dgm:prSet phldrT="[Text]" custT="1"/>
      <dgm:spPr/>
      <dgm:t>
        <a:bodyPr rtlCol="0"/>
        <a:lstStyle/>
        <a:p>
          <a:pPr rtl="0">
            <a:buNone/>
          </a:pPr>
          <a:r>
            <a:rPr lang="el-GR" sz="1200" dirty="0">
              <a:latin typeface="Arial Nova" panose="020B0504020202020204" pitchFamily="34" charset="0"/>
            </a:rPr>
            <a:t>να καταστεί εφικτή η αναγνώριση των κόπων και μόχθων των γεωργών. </a:t>
          </a:r>
          <a:endParaRPr lang="el" sz="1200" b="1" dirty="0">
            <a:latin typeface="Arial Nova" panose="020B0504020202020204" pitchFamily="34" charset="0"/>
          </a:endParaRPr>
        </a:p>
      </dgm:t>
    </dgm:pt>
    <dgm:pt modelId="{23416D07-25F8-426C-BC65-639E6BCF4D6D}" type="parTrans" cxnId="{C8C462C6-33A3-4E8B-91FE-36DBE92F1C4A}">
      <dgm:prSet/>
      <dgm:spPr/>
      <dgm:t>
        <a:bodyPr rtlCol="0"/>
        <a:lstStyle/>
        <a:p>
          <a:pPr rtl="0"/>
          <a:endParaRPr lang="en-US"/>
        </a:p>
      </dgm:t>
    </dgm:pt>
    <dgm:pt modelId="{DE289E29-1989-4D8E-8AA6-F030105B3F13}" type="sibTrans" cxnId="{C8C462C6-33A3-4E8B-91FE-36DBE92F1C4A}">
      <dgm:prSet/>
      <dgm:spPr/>
      <dgm:t>
        <a:bodyPr rtlCol="0"/>
        <a:lstStyle/>
        <a:p>
          <a:pPr rtl="0"/>
          <a:endParaRPr lang="en-US"/>
        </a:p>
      </dgm:t>
    </dgm:pt>
    <dgm:pt modelId="{49963E86-08A8-462B-B00A-878259767FEC}">
      <dgm:prSet phldrT="[Text]" custT="1"/>
      <dgm:spPr/>
      <dgm:t>
        <a:bodyPr rtlCol="0"/>
        <a:lstStyle/>
        <a:p>
          <a:pPr algn="l" rtl="0">
            <a:buFont typeface="Wingdings" panose="05000000000000000000" pitchFamily="2" charset="2"/>
            <a:buChar char="Ø"/>
          </a:pPr>
          <a:r>
            <a:rPr lang="el-GR" sz="1800" b="1" dirty="0">
              <a:latin typeface="Arial Nova" panose="020B0504020202020204" pitchFamily="34" charset="0"/>
            </a:rPr>
            <a:t>Απ’ το χωράφι στο τραπέζι του καταναλωτή </a:t>
          </a:r>
          <a:endParaRPr lang="el" sz="1800" dirty="0">
            <a:latin typeface="Arial Nova" panose="020B0504020202020204" pitchFamily="34" charset="0"/>
          </a:endParaRPr>
        </a:p>
      </dgm:t>
    </dgm:pt>
    <dgm:pt modelId="{491B46AF-FEC9-416B-9267-746E806437AC}" type="parTrans" cxnId="{E7BB2C6A-3D2B-40D4-837D-05A02E7A04C7}">
      <dgm:prSet/>
      <dgm:spPr/>
      <dgm:t>
        <a:bodyPr/>
        <a:lstStyle/>
        <a:p>
          <a:endParaRPr lang="en-US"/>
        </a:p>
      </dgm:t>
    </dgm:pt>
    <dgm:pt modelId="{95BB3E43-845B-4F80-9998-ACDA3B70CBF5}" type="sibTrans" cxnId="{E7BB2C6A-3D2B-40D4-837D-05A02E7A04C7}">
      <dgm:prSet/>
      <dgm:spPr/>
      <dgm:t>
        <a:bodyPr/>
        <a:lstStyle/>
        <a:p>
          <a:endParaRPr lang="en-US"/>
        </a:p>
      </dgm:t>
    </dgm:pt>
    <dgm:pt modelId="{F0427F1F-00CD-4E05-AF7C-060360C33258}">
      <dgm:prSet phldrT="[Text]" custT="1"/>
      <dgm:spPr/>
      <dgm:t>
        <a:bodyPr rtlCol="0"/>
        <a:lstStyle/>
        <a:p>
          <a:pPr rtl="0">
            <a:buFont typeface="Wingdings" panose="05000000000000000000" pitchFamily="2" charset="2"/>
            <a:buNone/>
          </a:pPr>
          <a:r>
            <a:rPr lang="el-GR" sz="1200" dirty="0">
              <a:latin typeface="Arial Nova" panose="020B0504020202020204" pitchFamily="34" charset="0"/>
            </a:rPr>
            <a:t>ενισχύοντας έτσι την αμεσότητα της σχέσης μέσω της οποίας θα επέλθει ο αλληλοσεβασμός </a:t>
          </a:r>
          <a:endParaRPr lang="el" sz="1200" kern="1200" dirty="0">
            <a:latin typeface="Arial Nova" panose="020B0504020202020204" pitchFamily="34" charset="0"/>
          </a:endParaRPr>
        </a:p>
      </dgm:t>
    </dgm:pt>
    <dgm:pt modelId="{563B6A38-6D74-40B0-9590-A7A9B20DBC41}" type="parTrans" cxnId="{72642C9B-261C-4468-A4B2-AAB43D184528}">
      <dgm:prSet/>
      <dgm:spPr/>
      <dgm:t>
        <a:bodyPr/>
        <a:lstStyle/>
        <a:p>
          <a:endParaRPr lang="en-US"/>
        </a:p>
      </dgm:t>
    </dgm:pt>
    <dgm:pt modelId="{1F06DF6C-BD37-4DC9-B667-0754670D3C03}" type="sibTrans" cxnId="{72642C9B-261C-4468-A4B2-AAB43D184528}">
      <dgm:prSet/>
      <dgm:spPr/>
      <dgm:t>
        <a:bodyPr/>
        <a:lstStyle/>
        <a:p>
          <a:endParaRPr lang="en-US"/>
        </a:p>
      </dgm:t>
    </dgm:pt>
    <dgm:pt modelId="{B2265516-B60A-4BB8-8DE5-E6BD6B3BADE8}">
      <dgm:prSet custT="1"/>
      <dgm:spPr/>
      <dgm:t>
        <a:bodyPr/>
        <a:lstStyle/>
        <a:p>
          <a:r>
            <a:rPr lang="el-GR" sz="1200" dirty="0">
              <a:latin typeface="Arial Nova" panose="020B0504020202020204" pitchFamily="34" charset="0"/>
            </a:rPr>
            <a:t>Να στηρίξουμε δομές με τις οποίες ο γεωργός έρχεται πιο κοντά στον καταναλωτή, </a:t>
          </a:r>
        </a:p>
      </dgm:t>
    </dgm:pt>
    <dgm:pt modelId="{38E2885E-26EE-4013-AF64-E476520D4DE9}" type="parTrans" cxnId="{FFEEE072-3411-42FD-994A-77D54FE49C6A}">
      <dgm:prSet/>
      <dgm:spPr/>
      <dgm:t>
        <a:bodyPr/>
        <a:lstStyle/>
        <a:p>
          <a:endParaRPr lang="el-GR"/>
        </a:p>
      </dgm:t>
    </dgm:pt>
    <dgm:pt modelId="{B351481D-CDBA-42AF-AAB8-1C62E503236E}" type="sibTrans" cxnId="{FFEEE072-3411-42FD-994A-77D54FE49C6A}">
      <dgm:prSet/>
      <dgm:spPr/>
      <dgm:t>
        <a:bodyPr/>
        <a:lstStyle/>
        <a:p>
          <a:endParaRPr lang="el-GR"/>
        </a:p>
      </dgm:t>
    </dgm:pt>
    <dgm:pt modelId="{6A0EA8D1-2539-44D8-8EED-39FE14C97905}">
      <dgm:prSet custT="1"/>
      <dgm:spPr/>
      <dgm:t>
        <a:bodyPr/>
        <a:lstStyle/>
        <a:p>
          <a:pPr rtl="0">
            <a:buNone/>
          </a:pPr>
          <a:r>
            <a:rPr lang="el-GR" sz="1200" dirty="0">
              <a:latin typeface="Arial Nova" panose="020B0504020202020204" pitchFamily="34" charset="0"/>
            </a:rPr>
            <a:t>η κατανόηση των αναγκών  και η επιβράβευση</a:t>
          </a:r>
        </a:p>
      </dgm:t>
    </dgm:pt>
    <dgm:pt modelId="{40FEA76E-D986-4CAE-9C31-9EE57821711C}" type="parTrans" cxnId="{D9830A88-039F-4043-8E66-6E5F7D84BD8D}">
      <dgm:prSet/>
      <dgm:spPr/>
      <dgm:t>
        <a:bodyPr/>
        <a:lstStyle/>
        <a:p>
          <a:endParaRPr lang="el-GR"/>
        </a:p>
      </dgm:t>
    </dgm:pt>
    <dgm:pt modelId="{E9F3F9C5-3B1F-4D9D-B882-9037AD68928A}" type="sibTrans" cxnId="{D9830A88-039F-4043-8E66-6E5F7D84BD8D}">
      <dgm:prSet/>
      <dgm:spPr/>
      <dgm:t>
        <a:bodyPr/>
        <a:lstStyle/>
        <a:p>
          <a:endParaRPr lang="el-GR"/>
        </a:p>
      </dgm:t>
    </dgm:pt>
    <dgm:pt modelId="{E46667F2-DC91-4B86-844A-48D7CB865A6A}">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2BCE6807-DB6E-44E4-8378-D6EE7E700D6A}" type="parTrans" cxnId="{8B30B493-69EA-43FA-BB8C-89272EC66D78}">
      <dgm:prSet/>
      <dgm:spPr/>
      <dgm:t>
        <a:bodyPr/>
        <a:lstStyle/>
        <a:p>
          <a:endParaRPr lang="el-GR"/>
        </a:p>
      </dgm:t>
    </dgm:pt>
    <dgm:pt modelId="{1FA22485-FE39-4308-9E01-8EA3E5EA34EE}" type="sibTrans" cxnId="{8B30B493-69EA-43FA-BB8C-89272EC66D78}">
      <dgm:prSet/>
      <dgm:spPr/>
      <dgm:t>
        <a:bodyPr/>
        <a:lstStyle/>
        <a:p>
          <a:endParaRPr lang="el-GR"/>
        </a:p>
      </dgm:t>
    </dgm:pt>
    <dgm:pt modelId="{150048AE-EC71-4EDA-A27C-CA1D928096E2}">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4DB9F496-1F95-4767-92C0-EDD247AA5E0F}" type="parTrans" cxnId="{C762438E-7872-4E38-854A-945D0450D511}">
      <dgm:prSet/>
      <dgm:spPr/>
      <dgm:t>
        <a:bodyPr/>
        <a:lstStyle/>
        <a:p>
          <a:endParaRPr lang="el-GR"/>
        </a:p>
      </dgm:t>
    </dgm:pt>
    <dgm:pt modelId="{EDBA30AB-3908-4D4F-91CA-57ED0CC96B3D}" type="sibTrans" cxnId="{C762438E-7872-4E38-854A-945D0450D511}">
      <dgm:prSet/>
      <dgm:spPr/>
      <dgm:t>
        <a:bodyPr/>
        <a:lstStyle/>
        <a:p>
          <a:endParaRPr lang="el-GR"/>
        </a:p>
      </dgm:t>
    </dgm:pt>
    <dgm:pt modelId="{1AC38E26-33C4-45EE-ADB3-1D3D1FB8E866}">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037B3FFC-10AD-4ED6-828D-9C916885AC82}" type="parTrans" cxnId="{6E75D0CD-C9B7-4DC7-82FE-408DDA1E6032}">
      <dgm:prSet/>
      <dgm:spPr/>
      <dgm:t>
        <a:bodyPr/>
        <a:lstStyle/>
        <a:p>
          <a:endParaRPr lang="el-GR"/>
        </a:p>
      </dgm:t>
    </dgm:pt>
    <dgm:pt modelId="{1CBF17F8-BD25-48AC-AC39-27DA247E477B}" type="sibTrans" cxnId="{6E75D0CD-C9B7-4DC7-82FE-408DDA1E6032}">
      <dgm:prSet/>
      <dgm:spPr/>
      <dgm:t>
        <a:bodyPr/>
        <a:lstStyle/>
        <a:p>
          <a:endParaRPr lang="el-GR"/>
        </a:p>
      </dgm:t>
    </dgm:pt>
    <dgm:pt modelId="{22C896D4-1B3C-4A78-8B59-FF0C83591691}">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6A3E069D-E262-4C70-8942-AE20E359012A}" type="parTrans" cxnId="{F839B707-A625-499A-8307-342C51DB5766}">
      <dgm:prSet/>
      <dgm:spPr/>
      <dgm:t>
        <a:bodyPr/>
        <a:lstStyle/>
        <a:p>
          <a:endParaRPr lang="el-GR"/>
        </a:p>
      </dgm:t>
    </dgm:pt>
    <dgm:pt modelId="{82C63606-C127-424C-BA7F-C901A4BD9138}" type="sibTrans" cxnId="{F839B707-A625-499A-8307-342C51DB5766}">
      <dgm:prSet/>
      <dgm:spPr/>
      <dgm:t>
        <a:bodyPr/>
        <a:lstStyle/>
        <a:p>
          <a:endParaRPr lang="el-GR"/>
        </a:p>
      </dgm:t>
    </dgm:pt>
    <dgm:pt modelId="{5FD74944-4ED0-47D4-9BFE-CD36D655A5D0}">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D26BA3A4-29AA-4CA5-BF07-F0318F7D600A}" type="parTrans" cxnId="{1C6E231D-28D8-490C-BCD9-5DF04CCCD6D9}">
      <dgm:prSet/>
      <dgm:spPr/>
      <dgm:t>
        <a:bodyPr/>
        <a:lstStyle/>
        <a:p>
          <a:endParaRPr lang="el-GR"/>
        </a:p>
      </dgm:t>
    </dgm:pt>
    <dgm:pt modelId="{A5D9E966-E09A-47AD-BC28-7EE5B1328F98}" type="sibTrans" cxnId="{1C6E231D-28D8-490C-BCD9-5DF04CCCD6D9}">
      <dgm:prSet/>
      <dgm:spPr/>
      <dgm:t>
        <a:bodyPr/>
        <a:lstStyle/>
        <a:p>
          <a:endParaRPr lang="el-GR"/>
        </a:p>
      </dgm:t>
    </dgm:pt>
    <dgm:pt modelId="{98CAA7C8-D770-4815-A848-D4CE11F62BAA}">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1494367A-1112-46DF-982F-C2CCA799DDAF}" type="parTrans" cxnId="{3C9DB249-1E02-439D-97A0-A873EE3BFAFF}">
      <dgm:prSet/>
      <dgm:spPr/>
    </dgm:pt>
    <dgm:pt modelId="{2BE9B868-E217-4641-A0AC-C61E6329811D}" type="sibTrans" cxnId="{3C9DB249-1E02-439D-97A0-A873EE3BFAFF}">
      <dgm:prSet/>
      <dgm:spPr/>
    </dgm:pt>
    <dgm:pt modelId="{C9DBAD69-1E73-43C2-BBFD-4CFC0DD1D632}">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B29E05F2-BD18-4902-B45A-13FA3795A7EC}" type="parTrans" cxnId="{4E41EB09-EF94-472C-BEAA-97B66E158B15}">
      <dgm:prSet/>
      <dgm:spPr/>
    </dgm:pt>
    <dgm:pt modelId="{117FAB19-D8DA-456A-8558-0A91C2541767}" type="sibTrans" cxnId="{4E41EB09-EF94-472C-BEAA-97B66E158B15}">
      <dgm:prSet/>
      <dgm:spPr/>
    </dgm:pt>
    <dgm:pt modelId="{232A1170-4278-45E0-ADE8-D6DF44A99128}">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0D7EFD6D-33DD-44F4-9F5A-70E705DFCA58}" type="parTrans" cxnId="{54F4C59F-444E-43B5-BBD5-8A75FEF9BA2C}">
      <dgm:prSet/>
      <dgm:spPr/>
    </dgm:pt>
    <dgm:pt modelId="{F3DACDE5-7E5E-4F7E-BD21-1B95C5C8D6F1}" type="sibTrans" cxnId="{54F4C59F-444E-43B5-BBD5-8A75FEF9BA2C}">
      <dgm:prSet/>
      <dgm:spPr/>
    </dgm:pt>
    <dgm:pt modelId="{AE1D34D2-4905-492C-A3BD-A719CD0443A9}">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BB5290E5-9785-426C-B156-D6A75D6BD305}" type="parTrans" cxnId="{311C5FDE-39F3-451E-A361-AEF278E64295}">
      <dgm:prSet/>
      <dgm:spPr/>
    </dgm:pt>
    <dgm:pt modelId="{86CBA209-41E0-43B7-855B-B29B3099A8C8}" type="sibTrans" cxnId="{311C5FDE-39F3-451E-A361-AEF278E64295}">
      <dgm:prSet/>
      <dgm:spPr/>
    </dgm:pt>
    <dgm:pt modelId="{33D868ED-0AC9-4CF3-A608-130FF39069D3}">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F5B62ACC-6848-44FA-A0EB-4A0FA54E9577}" type="parTrans" cxnId="{A6A4A928-84A4-411E-9366-9FB42BA65431}">
      <dgm:prSet/>
      <dgm:spPr/>
    </dgm:pt>
    <dgm:pt modelId="{819C215A-5303-4D67-86D1-7E25BEFC25F6}" type="sibTrans" cxnId="{A6A4A928-84A4-411E-9366-9FB42BA65431}">
      <dgm:prSet/>
      <dgm:spPr/>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5" custScaleX="2000000" custLinFactNeighborX="7692">
        <dgm:presLayoutVars>
          <dgm:bulletEnabled val="1"/>
        </dgm:presLayoutVars>
      </dgm:prSet>
      <dgm:spPr/>
    </dgm:pt>
    <dgm:pt modelId="{6681DF6F-8E98-430C-9A87-14BEC6C3269E}" type="pres">
      <dgm:prSet presAssocID="{C2176686-D23E-48EB-9D1B-1A1B46236638}" presName="sibTrans" presStyleCnt="0"/>
      <dgm:spPr/>
    </dgm:pt>
    <dgm:pt modelId="{670FE106-1CAE-440A-8E2A-4A08EF6E1E75}" type="pres">
      <dgm:prSet presAssocID="{B2265516-B60A-4BB8-8DE5-E6BD6B3BADE8}" presName="node" presStyleLbl="node1" presStyleIdx="1" presStyleCnt="5" custScaleX="2000000" custLinFactNeighborX="12174">
        <dgm:presLayoutVars>
          <dgm:bulletEnabled val="1"/>
        </dgm:presLayoutVars>
      </dgm:prSet>
      <dgm:spPr/>
    </dgm:pt>
    <dgm:pt modelId="{38B9D5E2-7B63-44F9-9975-D5D094BC2105}" type="pres">
      <dgm:prSet presAssocID="{B351481D-CDBA-42AF-AAB8-1C62E503236E}" presName="sibTrans" presStyleCnt="0"/>
      <dgm:spPr/>
    </dgm:pt>
    <dgm:pt modelId="{DAD9059A-916A-4916-A2A8-B42491568DD3}" type="pres">
      <dgm:prSet presAssocID="{B6E26FFC-9977-4BBC-BEC7-3D6B63754E52}" presName="node" presStyleLbl="node1" presStyleIdx="2" presStyleCnt="5" custScaleX="2000000" custLinFactNeighborX="-73006">
        <dgm:presLayoutVars>
          <dgm:bulletEnabled val="1"/>
        </dgm:presLayoutVars>
      </dgm:prSet>
      <dgm:spPr/>
    </dgm:pt>
    <dgm:pt modelId="{39AEACD1-F8CF-4528-8379-DAA829B3790B}" type="pres">
      <dgm:prSet presAssocID="{48634C00-2335-4923-9072-EB7482323D9C}" presName="sibTrans" presStyleCnt="0"/>
      <dgm:spPr/>
    </dgm:pt>
    <dgm:pt modelId="{B81BCF37-7ED9-4B6D-814F-CEEB56B3B168}" type="pres">
      <dgm:prSet presAssocID="{6A0EA8D1-2539-44D8-8EED-39FE14C97905}" presName="node" presStyleLbl="node1" presStyleIdx="3" presStyleCnt="5" custScaleX="2000000" custLinFactNeighborX="12174">
        <dgm:presLayoutVars>
          <dgm:bulletEnabled val="1"/>
        </dgm:presLayoutVars>
      </dgm:prSet>
      <dgm:spPr/>
    </dgm:pt>
    <dgm:pt modelId="{93E5CB98-B89C-4E27-8145-2E8F59FA3AC4}" type="pres">
      <dgm:prSet presAssocID="{E9F3F9C5-3B1F-4D9D-B882-9037AD68928A}" presName="sibTrans" presStyleCnt="0"/>
      <dgm:spPr/>
    </dgm:pt>
    <dgm:pt modelId="{25A33852-3C4B-4406-8856-3A4D6201948C}" type="pres">
      <dgm:prSet presAssocID="{6D0E5D9F-7263-4526-A227-51301233F549}" presName="node" presStyleLbl="node1" presStyleIdx="4" presStyleCnt="5" custScaleX="2000000" custLinFactX="-6342" custLinFactNeighborX="-100000" custLinFactNeighborY="0">
        <dgm:presLayoutVars>
          <dgm:bulletEnabled val="1"/>
        </dgm:presLayoutVars>
      </dgm:prSet>
      <dgm:spPr/>
    </dgm:pt>
  </dgm:ptLst>
  <dgm:cxnLst>
    <dgm:cxn modelId="{DEEA8E02-82AA-494E-883E-D9FA731A6192}" type="presOf" srcId="{22C896D4-1B3C-4A78-8B59-FF0C83591691}" destId="{DAD9059A-916A-4916-A2A8-B42491568DD3}" srcOrd="0" destOrd="4" presId="urn:microsoft.com/office/officeart/2005/8/layout/hList6"/>
    <dgm:cxn modelId="{F839B707-A625-499A-8307-342C51DB5766}" srcId="{B6E26FFC-9977-4BBC-BEC7-3D6B63754E52}" destId="{22C896D4-1B3C-4A78-8B59-FF0C83591691}" srcOrd="3" destOrd="0" parTransId="{6A3E069D-E262-4C70-8942-AE20E359012A}" sibTransId="{82C63606-C127-424C-BA7F-C901A4BD9138}"/>
    <dgm:cxn modelId="{0676BA07-1135-49D0-993A-27A9F99FC0CD}" type="presOf" srcId="{B6E26FFC-9977-4BBC-BEC7-3D6B63754E52}" destId="{DAD9059A-916A-4916-A2A8-B42491568DD3}" srcOrd="0" destOrd="0" presId="urn:microsoft.com/office/officeart/2005/8/layout/hList6"/>
    <dgm:cxn modelId="{4E41EB09-EF94-472C-BEAA-97B66E158B15}" srcId="{082E8A29-955A-4C7C-A174-3E9DCD4DC89B}" destId="{C9DBAD69-1E73-43C2-BBFD-4CFC0DD1D632}" srcOrd="1" destOrd="0" parTransId="{B29E05F2-BD18-4902-B45A-13FA3795A7EC}" sibTransId="{117FAB19-D8DA-456A-8558-0A91C2541767}"/>
    <dgm:cxn modelId="{706D5C14-50F5-4B70-A460-CFDA671FC5A6}" type="presOf" srcId="{E46667F2-DC91-4B86-844A-48D7CB865A6A}" destId="{DAD9059A-916A-4916-A2A8-B42491568DD3}" srcOrd="0" destOrd="1" presId="urn:microsoft.com/office/officeart/2005/8/layout/hList6"/>
    <dgm:cxn modelId="{5351B217-259B-4E6A-85F5-2E408BEB0764}" type="presOf" srcId="{082E8A29-955A-4C7C-A174-3E9DCD4DC89B}" destId="{98302F07-D6A9-46A5-9807-EBF6C9F5B2DD}" srcOrd="0" destOrd="0" presId="urn:microsoft.com/office/officeart/2005/8/layout/hList6"/>
    <dgm:cxn modelId="{1C6E231D-28D8-490C-BCD9-5DF04CCCD6D9}" srcId="{B6E26FFC-9977-4BBC-BEC7-3D6B63754E52}" destId="{5FD74944-4ED0-47D4-9BFE-CD36D655A5D0}" srcOrd="4" destOrd="0" parTransId="{D26BA3A4-29AA-4CA5-BF07-F0318F7D600A}" sibTransId="{A5D9E966-E09A-47AD-BC28-7EE5B1328F98}"/>
    <dgm:cxn modelId="{A6A4A928-84A4-411E-9366-9FB42BA65431}" srcId="{082E8A29-955A-4C7C-A174-3E9DCD4DC89B}" destId="{33D868ED-0AC9-4CF3-A608-130FF39069D3}" srcOrd="4" destOrd="0" parTransId="{F5B62ACC-6848-44FA-A0EB-4A0FA54E9577}" sibTransId="{819C215A-5303-4D67-86D1-7E25BEFC25F6}"/>
    <dgm:cxn modelId="{77BD0D2D-7C4E-49B3-9A72-0FD33F32D294}" type="presOf" srcId="{6D0E5D9F-7263-4526-A227-51301233F549}" destId="{25A33852-3C4B-4406-8856-3A4D6201948C}" srcOrd="0" destOrd="0" presId="urn:microsoft.com/office/officeart/2005/8/layout/hList6"/>
    <dgm:cxn modelId="{3B819C33-6C57-4BC6-864A-5D908F520645}" type="presOf" srcId="{C9DBAD69-1E73-43C2-BBFD-4CFC0DD1D632}" destId="{98302F07-D6A9-46A5-9807-EBF6C9F5B2DD}" srcOrd="0" destOrd="2" presId="urn:microsoft.com/office/officeart/2005/8/layout/hList6"/>
    <dgm:cxn modelId="{108F453D-EB6E-4A29-ABCE-1A55C87D2A68}" type="presOf" srcId="{1AC38E26-33C4-45EE-ADB3-1D3D1FB8E866}" destId="{DAD9059A-916A-4916-A2A8-B42491568DD3}" srcOrd="0" destOrd="3" presId="urn:microsoft.com/office/officeart/2005/8/layout/hList6"/>
    <dgm:cxn modelId="{17E73148-9C08-4999-B21E-F3C5A0E3FC0C}" srcId="{CF9055CF-8DEB-4A02-949A-DE72B6AC5D37}" destId="{B6E26FFC-9977-4BBC-BEC7-3D6B63754E52}" srcOrd="2" destOrd="0" parTransId="{5CEFBD89-2F4F-4B51-A98A-0F3C86494166}" sibTransId="{48634C00-2335-4923-9072-EB7482323D9C}"/>
    <dgm:cxn modelId="{3C9DB249-1E02-439D-97A0-A873EE3BFAFF}" srcId="{082E8A29-955A-4C7C-A174-3E9DCD4DC89B}" destId="{98CAA7C8-D770-4815-A848-D4CE11F62BAA}" srcOrd="0" destOrd="0" parTransId="{1494367A-1112-46DF-982F-C2CCA799DDAF}" sibTransId="{2BE9B868-E217-4641-A0AC-C61E6329811D}"/>
    <dgm:cxn modelId="{50E2E349-1599-4B0B-A57A-56BFD3D0ADC5}" type="presOf" srcId="{49963E86-08A8-462B-B00A-878259767FEC}" destId="{98302F07-D6A9-46A5-9807-EBF6C9F5B2DD}" srcOrd="0" destOrd="6" presId="urn:microsoft.com/office/officeart/2005/8/layout/hList6"/>
    <dgm:cxn modelId="{E7BB2C6A-3D2B-40D4-837D-05A02E7A04C7}" srcId="{082E8A29-955A-4C7C-A174-3E9DCD4DC89B}" destId="{49963E86-08A8-462B-B00A-878259767FEC}" srcOrd="5" destOrd="0" parTransId="{491B46AF-FEC9-416B-9267-746E806437AC}" sibTransId="{95BB3E43-845B-4F80-9998-ACDA3B70CBF5}"/>
    <dgm:cxn modelId="{35FF3B51-37B8-4BBD-A019-14DDDE5789E9}" type="presOf" srcId="{33D868ED-0AC9-4CF3-A608-130FF39069D3}" destId="{98302F07-D6A9-46A5-9807-EBF6C9F5B2DD}" srcOrd="0" destOrd="5" presId="urn:microsoft.com/office/officeart/2005/8/layout/hList6"/>
    <dgm:cxn modelId="{FFEEE072-3411-42FD-994A-77D54FE49C6A}" srcId="{CF9055CF-8DEB-4A02-949A-DE72B6AC5D37}" destId="{B2265516-B60A-4BB8-8DE5-E6BD6B3BADE8}" srcOrd="1" destOrd="0" parTransId="{38E2885E-26EE-4013-AF64-E476520D4DE9}" sibTransId="{B351481D-CDBA-42AF-AAB8-1C62E503236E}"/>
    <dgm:cxn modelId="{CE7CF656-31E7-4471-8C7D-5EA994E147FE}" type="presOf" srcId="{98CAA7C8-D770-4815-A848-D4CE11F62BAA}" destId="{98302F07-D6A9-46A5-9807-EBF6C9F5B2DD}" srcOrd="0" destOrd="1"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D9830A88-039F-4043-8E66-6E5F7D84BD8D}" srcId="{CF9055CF-8DEB-4A02-949A-DE72B6AC5D37}" destId="{6A0EA8D1-2539-44D8-8EED-39FE14C97905}" srcOrd="3" destOrd="0" parTransId="{40FEA76E-D986-4CAE-9C31-9EE57821711C}" sibTransId="{E9F3F9C5-3B1F-4D9D-B882-9037AD68928A}"/>
    <dgm:cxn modelId="{C762438E-7872-4E38-854A-945D0450D511}" srcId="{B6E26FFC-9977-4BBC-BEC7-3D6B63754E52}" destId="{150048AE-EC71-4EDA-A27C-CA1D928096E2}" srcOrd="1" destOrd="0" parTransId="{4DB9F496-1F95-4767-92C0-EDD247AA5E0F}" sibTransId="{EDBA30AB-3908-4D4F-91CA-57ED0CC96B3D}"/>
    <dgm:cxn modelId="{8B30B493-69EA-43FA-BB8C-89272EC66D78}" srcId="{B6E26FFC-9977-4BBC-BEC7-3D6B63754E52}" destId="{E46667F2-DC91-4B86-844A-48D7CB865A6A}" srcOrd="0" destOrd="0" parTransId="{2BCE6807-DB6E-44E4-8378-D6EE7E700D6A}" sibTransId="{1FA22485-FE39-4308-9E01-8EA3E5EA34EE}"/>
    <dgm:cxn modelId="{7D1BBC99-0E80-47B9-AB42-EF2E9FC34548}" type="presOf" srcId="{6A0EA8D1-2539-44D8-8EED-39FE14C97905}" destId="{B81BCF37-7ED9-4B6D-814F-CEEB56B3B168}" srcOrd="0" destOrd="0" presId="urn:microsoft.com/office/officeart/2005/8/layout/hList6"/>
    <dgm:cxn modelId="{72642C9B-261C-4468-A4B2-AAB43D184528}" srcId="{B6E26FFC-9977-4BBC-BEC7-3D6B63754E52}" destId="{F0427F1F-00CD-4E05-AF7C-060360C33258}" srcOrd="5" destOrd="0" parTransId="{563B6A38-6D74-40B0-9590-A7A9B20DBC41}" sibTransId="{1F06DF6C-BD37-4DC9-B667-0754670D3C03}"/>
    <dgm:cxn modelId="{4F4EEB9C-6743-4C16-B779-1CDC0686DBFA}" type="presOf" srcId="{150048AE-EC71-4EDA-A27C-CA1D928096E2}" destId="{DAD9059A-916A-4916-A2A8-B42491568DD3}" srcOrd="0" destOrd="2" presId="urn:microsoft.com/office/officeart/2005/8/layout/hList6"/>
    <dgm:cxn modelId="{54F4C59F-444E-43B5-BBD5-8A75FEF9BA2C}" srcId="{082E8A29-955A-4C7C-A174-3E9DCD4DC89B}" destId="{232A1170-4278-45E0-ADE8-D6DF44A99128}" srcOrd="2" destOrd="0" parTransId="{0D7EFD6D-33DD-44F4-9F5A-70E705DFCA58}" sibTransId="{F3DACDE5-7E5E-4F7E-BD21-1B95C5C8D6F1}"/>
    <dgm:cxn modelId="{C8C462C6-33A3-4E8B-91FE-36DBE92F1C4A}" srcId="{CF9055CF-8DEB-4A02-949A-DE72B6AC5D37}" destId="{6D0E5D9F-7263-4526-A227-51301233F549}" srcOrd="4" destOrd="0" parTransId="{23416D07-25F8-426C-BC65-639E6BCF4D6D}" sibTransId="{DE289E29-1989-4D8E-8AA6-F030105B3F13}"/>
    <dgm:cxn modelId="{38799FC6-CF28-4141-B9DB-B077275A53F5}" type="presOf" srcId="{AE1D34D2-4905-492C-A3BD-A719CD0443A9}" destId="{98302F07-D6A9-46A5-9807-EBF6C9F5B2DD}" srcOrd="0" destOrd="4" presId="urn:microsoft.com/office/officeart/2005/8/layout/hList6"/>
    <dgm:cxn modelId="{6E75D0CD-C9B7-4DC7-82FE-408DDA1E6032}" srcId="{B6E26FFC-9977-4BBC-BEC7-3D6B63754E52}" destId="{1AC38E26-33C4-45EE-ADB3-1D3D1FB8E866}" srcOrd="2" destOrd="0" parTransId="{037B3FFC-10AD-4ED6-828D-9C916885AC82}" sibTransId="{1CBF17F8-BD25-48AC-AC39-27DA247E477B}"/>
    <dgm:cxn modelId="{0675D7D4-32A6-4F30-A67D-4AB5FE0433E5}" type="presOf" srcId="{F0427F1F-00CD-4E05-AF7C-060360C33258}" destId="{DAD9059A-916A-4916-A2A8-B42491568DD3}" srcOrd="0" destOrd="6" presId="urn:microsoft.com/office/officeart/2005/8/layout/hList6"/>
    <dgm:cxn modelId="{311C5FDE-39F3-451E-A361-AEF278E64295}" srcId="{082E8A29-955A-4C7C-A174-3E9DCD4DC89B}" destId="{AE1D34D2-4905-492C-A3BD-A719CD0443A9}" srcOrd="3" destOrd="0" parTransId="{BB5290E5-9785-426C-B156-D6A75D6BD305}" sibTransId="{86CBA209-41E0-43B7-855B-B29B3099A8C8}"/>
    <dgm:cxn modelId="{24179AE2-AA7E-4702-A358-E95F80152CCA}" type="presOf" srcId="{CF9055CF-8DEB-4A02-949A-DE72B6AC5D37}" destId="{6F1872F4-A030-4D64-A17C-72EA1ABBD62E}" srcOrd="0" destOrd="0" presId="urn:microsoft.com/office/officeart/2005/8/layout/hList6"/>
    <dgm:cxn modelId="{AFD6D3E4-2EC9-41EA-A237-C3C21430F1A0}" type="presOf" srcId="{232A1170-4278-45E0-ADE8-D6DF44A99128}" destId="{98302F07-D6A9-46A5-9807-EBF6C9F5B2DD}" srcOrd="0" destOrd="3" presId="urn:microsoft.com/office/officeart/2005/8/layout/hList6"/>
    <dgm:cxn modelId="{D872DDEB-9B01-4AD0-97DB-67586101B649}" type="presOf" srcId="{B2265516-B60A-4BB8-8DE5-E6BD6B3BADE8}" destId="{670FE106-1CAE-440A-8E2A-4A08EF6E1E75}" srcOrd="0" destOrd="0" presId="urn:microsoft.com/office/officeart/2005/8/layout/hList6"/>
    <dgm:cxn modelId="{329A5FF3-C01F-499C-8E81-D4A3454BFD4A}" type="presOf" srcId="{5FD74944-4ED0-47D4-9BFE-CD36D655A5D0}" destId="{DAD9059A-916A-4916-A2A8-B42491568DD3}" srcOrd="0" destOrd="5"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BBDFBD3-C05B-4EFD-84B0-81C9C045BEBD}" type="presParOf" srcId="{6F1872F4-A030-4D64-A17C-72EA1ABBD62E}" destId="{670FE106-1CAE-440A-8E2A-4A08EF6E1E75}" srcOrd="2" destOrd="0" presId="urn:microsoft.com/office/officeart/2005/8/layout/hList6"/>
    <dgm:cxn modelId="{48CAA3AD-3491-48D5-BE3B-AB5A598BCB42}" type="presParOf" srcId="{6F1872F4-A030-4D64-A17C-72EA1ABBD62E}" destId="{38B9D5E2-7B63-44F9-9975-D5D094BC2105}" srcOrd="3" destOrd="0" presId="urn:microsoft.com/office/officeart/2005/8/layout/hList6"/>
    <dgm:cxn modelId="{FD54A181-98DF-439C-9CA4-93CD1333DEC4}" type="presParOf" srcId="{6F1872F4-A030-4D64-A17C-72EA1ABBD62E}" destId="{DAD9059A-916A-4916-A2A8-B42491568DD3}" srcOrd="4" destOrd="0" presId="urn:microsoft.com/office/officeart/2005/8/layout/hList6"/>
    <dgm:cxn modelId="{B910F504-589D-4168-B820-FECB0EF26955}" type="presParOf" srcId="{6F1872F4-A030-4D64-A17C-72EA1ABBD62E}" destId="{39AEACD1-F8CF-4528-8379-DAA829B3790B}" srcOrd="5" destOrd="0" presId="urn:microsoft.com/office/officeart/2005/8/layout/hList6"/>
    <dgm:cxn modelId="{CB66F385-6A31-4159-866A-6A1FD7A0B890}" type="presParOf" srcId="{6F1872F4-A030-4D64-A17C-72EA1ABBD62E}" destId="{B81BCF37-7ED9-4B6D-814F-CEEB56B3B168}" srcOrd="6" destOrd="0" presId="urn:microsoft.com/office/officeart/2005/8/layout/hList6"/>
    <dgm:cxn modelId="{73025EFD-227C-4FB9-8BEE-6A1B0C6ECFA9}" type="presParOf" srcId="{6F1872F4-A030-4D64-A17C-72EA1ABBD62E}" destId="{93E5CB98-B89C-4E27-8145-2E8F59FA3AC4}" srcOrd="7" destOrd="0" presId="urn:microsoft.com/office/officeart/2005/8/layout/hList6"/>
    <dgm:cxn modelId="{AEDC4C6E-DC7C-4364-8563-E748313EFA17}" type="presParOf" srcId="{6F1872F4-A030-4D64-A17C-72EA1ABBD62E}" destId="{25A33852-3C4B-4406-8856-3A4D6201948C}"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rtlCol="0"/>
        <a:lstStyle/>
        <a:p>
          <a:pPr rtl="0"/>
          <a:endParaRPr lang="en-US"/>
        </a:p>
      </dgm:t>
    </dgm:pt>
    <dgm:pt modelId="{082E8A29-955A-4C7C-A174-3E9DCD4DC89B}">
      <dgm:prSet phldrT="[Text]" custT="1"/>
      <dgm:spPr/>
      <dgm:t>
        <a:bodyPr rtlCol="0"/>
        <a:lstStyle/>
        <a:p>
          <a:pPr algn="l" rtl="0">
            <a:buNone/>
          </a:pPr>
          <a:endParaRPr lang="el" sz="1200" b="1" dirty="0">
            <a:latin typeface="Arial Nova" panose="020B0504020202020204" pitchFamily="34" charset="0"/>
          </a:endParaRPr>
        </a:p>
      </dgm:t>
    </dgm:pt>
    <dgm:pt modelId="{BA7938E6-8DFA-40B7-B4C4-EACC6D85FC31}" type="parTrans" cxnId="{2986897A-7787-444F-B6C8-41F3823EF3C1}">
      <dgm:prSet/>
      <dgm:spPr/>
      <dgm:t>
        <a:bodyPr rtlCol="0"/>
        <a:lstStyle/>
        <a:p>
          <a:pPr rtl="0"/>
          <a:endParaRPr lang="en-US"/>
        </a:p>
      </dgm:t>
    </dgm:pt>
    <dgm:pt modelId="{C2176686-D23E-48EB-9D1B-1A1B46236638}" type="sibTrans" cxnId="{2986897A-7787-444F-B6C8-41F3823EF3C1}">
      <dgm:prSet/>
      <dgm:spPr/>
      <dgm:t>
        <a:bodyPr rtlCol="0"/>
        <a:lstStyle/>
        <a:p>
          <a:pPr rtl="0"/>
          <a:endParaRPr lang="en-US"/>
        </a:p>
      </dgm:t>
    </dgm:pt>
    <dgm:pt modelId="{B6E26FFC-9977-4BBC-BEC7-3D6B63754E52}">
      <dgm:prSet phldrT="[Text]" custT="1"/>
      <dgm:spPr/>
      <dgm:t>
        <a:bodyPr rtlCol="0"/>
        <a:lstStyle/>
        <a:p>
          <a:pPr rtl="0">
            <a:buNone/>
          </a:pPr>
          <a:endParaRPr lang="el" sz="1200" b="1" kern="1200" dirty="0">
            <a:solidFill>
              <a:srgbClr val="3C4743"/>
            </a:solidFill>
            <a:latin typeface="Arial Nova" panose="020B0504020202020204" pitchFamily="34" charset="0"/>
            <a:ea typeface="+mn-ea"/>
            <a:cs typeface="+mn-cs"/>
          </a:endParaRPr>
        </a:p>
      </dgm:t>
    </dgm:pt>
    <dgm:pt modelId="{5CEFBD89-2F4F-4B51-A98A-0F3C86494166}" type="parTrans" cxnId="{17E73148-9C08-4999-B21E-F3C5A0E3FC0C}">
      <dgm:prSet/>
      <dgm:spPr/>
      <dgm:t>
        <a:bodyPr rtlCol="0"/>
        <a:lstStyle/>
        <a:p>
          <a:pPr rtl="0"/>
          <a:endParaRPr lang="en-US"/>
        </a:p>
      </dgm:t>
    </dgm:pt>
    <dgm:pt modelId="{48634C00-2335-4923-9072-EB7482323D9C}" type="sibTrans" cxnId="{17E73148-9C08-4999-B21E-F3C5A0E3FC0C}">
      <dgm:prSet/>
      <dgm:spPr/>
      <dgm:t>
        <a:bodyPr rtlCol="0"/>
        <a:lstStyle/>
        <a:p>
          <a:pPr rtl="0"/>
          <a:endParaRPr lang="en-US"/>
        </a:p>
      </dgm:t>
    </dgm:pt>
    <dgm:pt modelId="{6D0E5D9F-7263-4526-A227-51301233F549}">
      <dgm:prSet phldrT="[Text]" custT="1"/>
      <dgm:spPr/>
      <dgm:t>
        <a:bodyPr rtlCol="0"/>
        <a:lstStyle/>
        <a:p>
          <a:pPr rtl="0">
            <a:buNone/>
          </a:pPr>
          <a:r>
            <a:rPr lang="el-GR" sz="1200" dirty="0">
              <a:latin typeface="Arial Nova" panose="020B0504020202020204" pitchFamily="34" charset="0"/>
            </a:rPr>
            <a:t>Συνέργειες σε έρευνα και τεχνολογία</a:t>
          </a:r>
          <a:endParaRPr lang="el" sz="1200" b="1" dirty="0">
            <a:latin typeface="Arial Nova" panose="020B0504020202020204" pitchFamily="34" charset="0"/>
          </a:endParaRPr>
        </a:p>
      </dgm:t>
    </dgm:pt>
    <dgm:pt modelId="{23416D07-25F8-426C-BC65-639E6BCF4D6D}" type="parTrans" cxnId="{C8C462C6-33A3-4E8B-91FE-36DBE92F1C4A}">
      <dgm:prSet/>
      <dgm:spPr/>
      <dgm:t>
        <a:bodyPr rtlCol="0"/>
        <a:lstStyle/>
        <a:p>
          <a:pPr rtl="0"/>
          <a:endParaRPr lang="en-US"/>
        </a:p>
      </dgm:t>
    </dgm:pt>
    <dgm:pt modelId="{DE289E29-1989-4D8E-8AA6-F030105B3F13}" type="sibTrans" cxnId="{C8C462C6-33A3-4E8B-91FE-36DBE92F1C4A}">
      <dgm:prSet/>
      <dgm:spPr/>
      <dgm:t>
        <a:bodyPr rtlCol="0"/>
        <a:lstStyle/>
        <a:p>
          <a:pPr rtl="0"/>
          <a:endParaRPr lang="en-US"/>
        </a:p>
      </dgm:t>
    </dgm:pt>
    <dgm:pt modelId="{F0427F1F-00CD-4E05-AF7C-060360C33258}">
      <dgm:prSet phldrT="[Text]" custT="1"/>
      <dgm:spPr/>
      <dgm:t>
        <a:bodyPr rtlCol="0"/>
        <a:lstStyle/>
        <a:p>
          <a:pPr rtl="0">
            <a:buFont typeface="Wingdings" panose="05000000000000000000" pitchFamily="2" charset="2"/>
            <a:buNone/>
          </a:pPr>
          <a:r>
            <a:rPr lang="el-GR" sz="1200" dirty="0">
              <a:latin typeface="Arial Nova" panose="020B0504020202020204" pitchFamily="34" charset="0"/>
            </a:rPr>
            <a:t>ενισχύοντας την συνεργασία στις δράσεις καινοτομίας</a:t>
          </a:r>
          <a:endParaRPr lang="el" sz="1200" kern="1200" dirty="0">
            <a:latin typeface="Arial Nova" panose="020B0504020202020204" pitchFamily="34" charset="0"/>
          </a:endParaRPr>
        </a:p>
      </dgm:t>
    </dgm:pt>
    <dgm:pt modelId="{563B6A38-6D74-40B0-9590-A7A9B20DBC41}" type="parTrans" cxnId="{72642C9B-261C-4468-A4B2-AAB43D184528}">
      <dgm:prSet/>
      <dgm:spPr/>
      <dgm:t>
        <a:bodyPr/>
        <a:lstStyle/>
        <a:p>
          <a:endParaRPr lang="en-US"/>
        </a:p>
      </dgm:t>
    </dgm:pt>
    <dgm:pt modelId="{1F06DF6C-BD37-4DC9-B667-0754670D3C03}" type="sibTrans" cxnId="{72642C9B-261C-4468-A4B2-AAB43D184528}">
      <dgm:prSet/>
      <dgm:spPr/>
      <dgm:t>
        <a:bodyPr/>
        <a:lstStyle/>
        <a:p>
          <a:endParaRPr lang="en-US"/>
        </a:p>
      </dgm:t>
    </dgm:pt>
    <dgm:pt modelId="{B2265516-B60A-4BB8-8DE5-E6BD6B3BADE8}">
      <dgm:prSet custT="1"/>
      <dgm:spPr/>
      <dgm:t>
        <a:bodyPr/>
        <a:lstStyle/>
        <a:p>
          <a:r>
            <a:rPr lang="el-GR" sz="1200" dirty="0"/>
            <a:t>στη τυποποίηση και  εμπορία των προϊόντων τους</a:t>
          </a:r>
          <a:endParaRPr lang="el-GR" sz="1200" dirty="0">
            <a:latin typeface="Arial Nova" panose="020B0504020202020204" pitchFamily="34" charset="0"/>
          </a:endParaRPr>
        </a:p>
      </dgm:t>
    </dgm:pt>
    <dgm:pt modelId="{38E2885E-26EE-4013-AF64-E476520D4DE9}" type="parTrans" cxnId="{FFEEE072-3411-42FD-994A-77D54FE49C6A}">
      <dgm:prSet/>
      <dgm:spPr/>
      <dgm:t>
        <a:bodyPr/>
        <a:lstStyle/>
        <a:p>
          <a:endParaRPr lang="el-GR"/>
        </a:p>
      </dgm:t>
    </dgm:pt>
    <dgm:pt modelId="{B351481D-CDBA-42AF-AAB8-1C62E503236E}" type="sibTrans" cxnId="{FFEEE072-3411-42FD-994A-77D54FE49C6A}">
      <dgm:prSet/>
      <dgm:spPr/>
      <dgm:t>
        <a:bodyPr/>
        <a:lstStyle/>
        <a:p>
          <a:endParaRPr lang="el-GR"/>
        </a:p>
      </dgm:t>
    </dgm:pt>
    <dgm:pt modelId="{6A0EA8D1-2539-44D8-8EED-39FE14C97905}">
      <dgm:prSet custT="1"/>
      <dgm:spPr/>
      <dgm:t>
        <a:bodyPr/>
        <a:lstStyle/>
        <a:p>
          <a:pPr rtl="0">
            <a:buNone/>
          </a:pPr>
          <a:r>
            <a:rPr lang="el-GR" sz="1200" dirty="0">
              <a:latin typeface="Arial Nova" panose="020B0504020202020204" pitchFamily="34" charset="0"/>
            </a:rPr>
            <a:t>Αναπτύσσοντας βραχείες αλυσίδες διακίνησης και διάθεσης της γνώσης</a:t>
          </a:r>
        </a:p>
      </dgm:t>
    </dgm:pt>
    <dgm:pt modelId="{40FEA76E-D986-4CAE-9C31-9EE57821711C}" type="parTrans" cxnId="{D9830A88-039F-4043-8E66-6E5F7D84BD8D}">
      <dgm:prSet/>
      <dgm:spPr/>
      <dgm:t>
        <a:bodyPr/>
        <a:lstStyle/>
        <a:p>
          <a:endParaRPr lang="el-GR"/>
        </a:p>
      </dgm:t>
    </dgm:pt>
    <dgm:pt modelId="{E9F3F9C5-3B1F-4D9D-B882-9037AD68928A}" type="sibTrans" cxnId="{D9830A88-039F-4043-8E66-6E5F7D84BD8D}">
      <dgm:prSet/>
      <dgm:spPr/>
      <dgm:t>
        <a:bodyPr/>
        <a:lstStyle/>
        <a:p>
          <a:endParaRPr lang="el-GR"/>
        </a:p>
      </dgm:t>
    </dgm:pt>
    <dgm:pt modelId="{E46667F2-DC91-4B86-844A-48D7CB865A6A}">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2BCE6807-DB6E-44E4-8378-D6EE7E700D6A}" type="parTrans" cxnId="{8B30B493-69EA-43FA-BB8C-89272EC66D78}">
      <dgm:prSet/>
      <dgm:spPr/>
      <dgm:t>
        <a:bodyPr/>
        <a:lstStyle/>
        <a:p>
          <a:endParaRPr lang="el-GR"/>
        </a:p>
      </dgm:t>
    </dgm:pt>
    <dgm:pt modelId="{1FA22485-FE39-4308-9E01-8EA3E5EA34EE}" type="sibTrans" cxnId="{8B30B493-69EA-43FA-BB8C-89272EC66D78}">
      <dgm:prSet/>
      <dgm:spPr/>
      <dgm:t>
        <a:bodyPr/>
        <a:lstStyle/>
        <a:p>
          <a:endParaRPr lang="el-GR"/>
        </a:p>
      </dgm:t>
    </dgm:pt>
    <dgm:pt modelId="{150048AE-EC71-4EDA-A27C-CA1D928096E2}">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4DB9F496-1F95-4767-92C0-EDD247AA5E0F}" type="parTrans" cxnId="{C762438E-7872-4E38-854A-945D0450D511}">
      <dgm:prSet/>
      <dgm:spPr/>
      <dgm:t>
        <a:bodyPr/>
        <a:lstStyle/>
        <a:p>
          <a:endParaRPr lang="el-GR"/>
        </a:p>
      </dgm:t>
    </dgm:pt>
    <dgm:pt modelId="{EDBA30AB-3908-4D4F-91CA-57ED0CC96B3D}" type="sibTrans" cxnId="{C762438E-7872-4E38-854A-945D0450D511}">
      <dgm:prSet/>
      <dgm:spPr/>
      <dgm:t>
        <a:bodyPr/>
        <a:lstStyle/>
        <a:p>
          <a:endParaRPr lang="el-GR"/>
        </a:p>
      </dgm:t>
    </dgm:pt>
    <dgm:pt modelId="{1AC38E26-33C4-45EE-ADB3-1D3D1FB8E866}">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037B3FFC-10AD-4ED6-828D-9C916885AC82}" type="parTrans" cxnId="{6E75D0CD-C9B7-4DC7-82FE-408DDA1E6032}">
      <dgm:prSet/>
      <dgm:spPr/>
      <dgm:t>
        <a:bodyPr/>
        <a:lstStyle/>
        <a:p>
          <a:endParaRPr lang="el-GR"/>
        </a:p>
      </dgm:t>
    </dgm:pt>
    <dgm:pt modelId="{1CBF17F8-BD25-48AC-AC39-27DA247E477B}" type="sibTrans" cxnId="{6E75D0CD-C9B7-4DC7-82FE-408DDA1E6032}">
      <dgm:prSet/>
      <dgm:spPr/>
      <dgm:t>
        <a:bodyPr/>
        <a:lstStyle/>
        <a:p>
          <a:endParaRPr lang="el-GR"/>
        </a:p>
      </dgm:t>
    </dgm:pt>
    <dgm:pt modelId="{22C896D4-1B3C-4A78-8B59-FF0C83591691}">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6A3E069D-E262-4C70-8942-AE20E359012A}" type="parTrans" cxnId="{F839B707-A625-499A-8307-342C51DB5766}">
      <dgm:prSet/>
      <dgm:spPr/>
      <dgm:t>
        <a:bodyPr/>
        <a:lstStyle/>
        <a:p>
          <a:endParaRPr lang="el-GR"/>
        </a:p>
      </dgm:t>
    </dgm:pt>
    <dgm:pt modelId="{82C63606-C127-424C-BA7F-C901A4BD9138}" type="sibTrans" cxnId="{F839B707-A625-499A-8307-342C51DB5766}">
      <dgm:prSet/>
      <dgm:spPr/>
      <dgm:t>
        <a:bodyPr/>
        <a:lstStyle/>
        <a:p>
          <a:endParaRPr lang="el-GR"/>
        </a:p>
      </dgm:t>
    </dgm:pt>
    <dgm:pt modelId="{5FD74944-4ED0-47D4-9BFE-CD36D655A5D0}">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D26BA3A4-29AA-4CA5-BF07-F0318F7D600A}" type="parTrans" cxnId="{1C6E231D-28D8-490C-BCD9-5DF04CCCD6D9}">
      <dgm:prSet/>
      <dgm:spPr/>
      <dgm:t>
        <a:bodyPr/>
        <a:lstStyle/>
        <a:p>
          <a:endParaRPr lang="el-GR"/>
        </a:p>
      </dgm:t>
    </dgm:pt>
    <dgm:pt modelId="{A5D9E966-E09A-47AD-BC28-7EE5B1328F98}" type="sibTrans" cxnId="{1C6E231D-28D8-490C-BCD9-5DF04CCCD6D9}">
      <dgm:prSet/>
      <dgm:spPr/>
      <dgm:t>
        <a:bodyPr/>
        <a:lstStyle/>
        <a:p>
          <a:endParaRPr lang="el-GR"/>
        </a:p>
      </dgm:t>
    </dgm:pt>
    <dgm:pt modelId="{98CAA7C8-D770-4815-A848-D4CE11F62BAA}">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1494367A-1112-46DF-982F-C2CCA799DDAF}" type="parTrans" cxnId="{3C9DB249-1E02-439D-97A0-A873EE3BFAFF}">
      <dgm:prSet/>
      <dgm:spPr/>
      <dgm:t>
        <a:bodyPr/>
        <a:lstStyle/>
        <a:p>
          <a:endParaRPr lang="el-GR"/>
        </a:p>
      </dgm:t>
    </dgm:pt>
    <dgm:pt modelId="{2BE9B868-E217-4641-A0AC-C61E6329811D}" type="sibTrans" cxnId="{3C9DB249-1E02-439D-97A0-A873EE3BFAFF}">
      <dgm:prSet/>
      <dgm:spPr/>
      <dgm:t>
        <a:bodyPr/>
        <a:lstStyle/>
        <a:p>
          <a:endParaRPr lang="el-GR"/>
        </a:p>
      </dgm:t>
    </dgm:pt>
    <dgm:pt modelId="{C9DBAD69-1E73-43C2-BBFD-4CFC0DD1D632}">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B29E05F2-BD18-4902-B45A-13FA3795A7EC}" type="parTrans" cxnId="{4E41EB09-EF94-472C-BEAA-97B66E158B15}">
      <dgm:prSet/>
      <dgm:spPr/>
      <dgm:t>
        <a:bodyPr/>
        <a:lstStyle/>
        <a:p>
          <a:endParaRPr lang="el-GR"/>
        </a:p>
      </dgm:t>
    </dgm:pt>
    <dgm:pt modelId="{117FAB19-D8DA-456A-8558-0A91C2541767}" type="sibTrans" cxnId="{4E41EB09-EF94-472C-BEAA-97B66E158B15}">
      <dgm:prSet/>
      <dgm:spPr/>
      <dgm:t>
        <a:bodyPr/>
        <a:lstStyle/>
        <a:p>
          <a:endParaRPr lang="el-GR"/>
        </a:p>
      </dgm:t>
    </dgm:pt>
    <dgm:pt modelId="{232A1170-4278-45E0-ADE8-D6DF44A99128}">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0D7EFD6D-33DD-44F4-9F5A-70E705DFCA58}" type="parTrans" cxnId="{54F4C59F-444E-43B5-BBD5-8A75FEF9BA2C}">
      <dgm:prSet/>
      <dgm:spPr/>
      <dgm:t>
        <a:bodyPr/>
        <a:lstStyle/>
        <a:p>
          <a:endParaRPr lang="el-GR"/>
        </a:p>
      </dgm:t>
    </dgm:pt>
    <dgm:pt modelId="{F3DACDE5-7E5E-4F7E-BD21-1B95C5C8D6F1}" type="sibTrans" cxnId="{54F4C59F-444E-43B5-BBD5-8A75FEF9BA2C}">
      <dgm:prSet/>
      <dgm:spPr/>
      <dgm:t>
        <a:bodyPr/>
        <a:lstStyle/>
        <a:p>
          <a:endParaRPr lang="el-GR"/>
        </a:p>
      </dgm:t>
    </dgm:pt>
    <dgm:pt modelId="{AE1D34D2-4905-492C-A3BD-A719CD0443A9}">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BB5290E5-9785-426C-B156-D6A75D6BD305}" type="parTrans" cxnId="{311C5FDE-39F3-451E-A361-AEF278E64295}">
      <dgm:prSet/>
      <dgm:spPr/>
      <dgm:t>
        <a:bodyPr/>
        <a:lstStyle/>
        <a:p>
          <a:endParaRPr lang="el-GR"/>
        </a:p>
      </dgm:t>
    </dgm:pt>
    <dgm:pt modelId="{86CBA209-41E0-43B7-855B-B29B3099A8C8}" type="sibTrans" cxnId="{311C5FDE-39F3-451E-A361-AEF278E64295}">
      <dgm:prSet/>
      <dgm:spPr/>
      <dgm:t>
        <a:bodyPr/>
        <a:lstStyle/>
        <a:p>
          <a:endParaRPr lang="el-GR"/>
        </a:p>
      </dgm:t>
    </dgm:pt>
    <dgm:pt modelId="{33D868ED-0AC9-4CF3-A608-130FF39069D3}">
      <dgm:prSet phldrT="[Text]" custT="1"/>
      <dgm:spPr/>
      <dgm:t>
        <a:bodyPr/>
        <a:lstStyle/>
        <a:p>
          <a:pPr algn="l"/>
          <a:r>
            <a:rPr lang="el-GR" sz="1200" b="1" dirty="0"/>
            <a:t>Να ενισχύσουμε τη θέση των αγροτών στην αλυσίδα διατροφής μέσω συνεργειών και συνεργασιών</a:t>
          </a:r>
          <a:endParaRPr lang="el" sz="1200" b="1" dirty="0">
            <a:latin typeface="Arial Nova" panose="020B0504020202020204" pitchFamily="34" charset="0"/>
          </a:endParaRPr>
        </a:p>
      </dgm:t>
    </dgm:pt>
    <dgm:pt modelId="{F5B62ACC-6848-44FA-A0EB-4A0FA54E9577}" type="parTrans" cxnId="{A6A4A928-84A4-411E-9366-9FB42BA65431}">
      <dgm:prSet/>
      <dgm:spPr/>
      <dgm:t>
        <a:bodyPr/>
        <a:lstStyle/>
        <a:p>
          <a:endParaRPr lang="el-GR"/>
        </a:p>
      </dgm:t>
    </dgm:pt>
    <dgm:pt modelId="{819C215A-5303-4D67-86D1-7E25BEFC25F6}" type="sibTrans" cxnId="{A6A4A928-84A4-411E-9366-9FB42BA65431}">
      <dgm:prSet/>
      <dgm:spPr/>
      <dgm:t>
        <a:bodyPr/>
        <a:lstStyle/>
        <a:p>
          <a:endParaRPr lang="el-GR"/>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5" custScaleX="2000000" custLinFactX="-110961" custLinFactNeighborX="-200000" custLinFactNeighborY="-2848">
        <dgm:presLayoutVars>
          <dgm:bulletEnabled val="1"/>
        </dgm:presLayoutVars>
      </dgm:prSet>
      <dgm:spPr/>
    </dgm:pt>
    <dgm:pt modelId="{6681DF6F-8E98-430C-9A87-14BEC6C3269E}" type="pres">
      <dgm:prSet presAssocID="{C2176686-D23E-48EB-9D1B-1A1B46236638}" presName="sibTrans" presStyleCnt="0"/>
      <dgm:spPr/>
    </dgm:pt>
    <dgm:pt modelId="{670FE106-1CAE-440A-8E2A-4A08EF6E1E75}" type="pres">
      <dgm:prSet presAssocID="{B2265516-B60A-4BB8-8DE5-E6BD6B3BADE8}" presName="node" presStyleLbl="node1" presStyleIdx="1" presStyleCnt="5" custScaleX="2000000" custLinFactNeighborX="12174">
        <dgm:presLayoutVars>
          <dgm:bulletEnabled val="1"/>
        </dgm:presLayoutVars>
      </dgm:prSet>
      <dgm:spPr/>
    </dgm:pt>
    <dgm:pt modelId="{38B9D5E2-7B63-44F9-9975-D5D094BC2105}" type="pres">
      <dgm:prSet presAssocID="{B351481D-CDBA-42AF-AAB8-1C62E503236E}" presName="sibTrans" presStyleCnt="0"/>
      <dgm:spPr/>
    </dgm:pt>
    <dgm:pt modelId="{DAD9059A-916A-4916-A2A8-B42491568DD3}" type="pres">
      <dgm:prSet presAssocID="{B6E26FFC-9977-4BBC-BEC7-3D6B63754E52}" presName="node" presStyleLbl="node1" presStyleIdx="2" presStyleCnt="5" custScaleX="2000000" custLinFactNeighborX="-73006">
        <dgm:presLayoutVars>
          <dgm:bulletEnabled val="1"/>
        </dgm:presLayoutVars>
      </dgm:prSet>
      <dgm:spPr/>
    </dgm:pt>
    <dgm:pt modelId="{39AEACD1-F8CF-4528-8379-DAA829B3790B}" type="pres">
      <dgm:prSet presAssocID="{48634C00-2335-4923-9072-EB7482323D9C}" presName="sibTrans" presStyleCnt="0"/>
      <dgm:spPr/>
    </dgm:pt>
    <dgm:pt modelId="{B81BCF37-7ED9-4B6D-814F-CEEB56B3B168}" type="pres">
      <dgm:prSet presAssocID="{6A0EA8D1-2539-44D8-8EED-39FE14C97905}" presName="node" presStyleLbl="node1" presStyleIdx="3" presStyleCnt="5" custScaleX="2000000" custLinFactNeighborX="12174">
        <dgm:presLayoutVars>
          <dgm:bulletEnabled val="1"/>
        </dgm:presLayoutVars>
      </dgm:prSet>
      <dgm:spPr/>
    </dgm:pt>
    <dgm:pt modelId="{93E5CB98-B89C-4E27-8145-2E8F59FA3AC4}" type="pres">
      <dgm:prSet presAssocID="{E9F3F9C5-3B1F-4D9D-B882-9037AD68928A}" presName="sibTrans" presStyleCnt="0"/>
      <dgm:spPr/>
    </dgm:pt>
    <dgm:pt modelId="{25A33852-3C4B-4406-8856-3A4D6201948C}" type="pres">
      <dgm:prSet presAssocID="{6D0E5D9F-7263-4526-A227-51301233F549}" presName="node" presStyleLbl="node1" presStyleIdx="4" presStyleCnt="5" custScaleX="2000000" custLinFactNeighborX="40963" custLinFactNeighborY="0">
        <dgm:presLayoutVars>
          <dgm:bulletEnabled val="1"/>
        </dgm:presLayoutVars>
      </dgm:prSet>
      <dgm:spPr/>
    </dgm:pt>
  </dgm:ptLst>
  <dgm:cxnLst>
    <dgm:cxn modelId="{DEEA8E02-82AA-494E-883E-D9FA731A6192}" type="presOf" srcId="{22C896D4-1B3C-4A78-8B59-FF0C83591691}" destId="{DAD9059A-916A-4916-A2A8-B42491568DD3}" srcOrd="0" destOrd="4" presId="urn:microsoft.com/office/officeart/2005/8/layout/hList6"/>
    <dgm:cxn modelId="{F839B707-A625-499A-8307-342C51DB5766}" srcId="{B6E26FFC-9977-4BBC-BEC7-3D6B63754E52}" destId="{22C896D4-1B3C-4A78-8B59-FF0C83591691}" srcOrd="3" destOrd="0" parTransId="{6A3E069D-E262-4C70-8942-AE20E359012A}" sibTransId="{82C63606-C127-424C-BA7F-C901A4BD9138}"/>
    <dgm:cxn modelId="{0676BA07-1135-49D0-993A-27A9F99FC0CD}" type="presOf" srcId="{B6E26FFC-9977-4BBC-BEC7-3D6B63754E52}" destId="{DAD9059A-916A-4916-A2A8-B42491568DD3}" srcOrd="0" destOrd="0" presId="urn:microsoft.com/office/officeart/2005/8/layout/hList6"/>
    <dgm:cxn modelId="{4E41EB09-EF94-472C-BEAA-97B66E158B15}" srcId="{082E8A29-955A-4C7C-A174-3E9DCD4DC89B}" destId="{C9DBAD69-1E73-43C2-BBFD-4CFC0DD1D632}" srcOrd="1" destOrd="0" parTransId="{B29E05F2-BD18-4902-B45A-13FA3795A7EC}" sibTransId="{117FAB19-D8DA-456A-8558-0A91C2541767}"/>
    <dgm:cxn modelId="{706D5C14-50F5-4B70-A460-CFDA671FC5A6}" type="presOf" srcId="{E46667F2-DC91-4B86-844A-48D7CB865A6A}" destId="{DAD9059A-916A-4916-A2A8-B42491568DD3}" srcOrd="0" destOrd="1" presId="urn:microsoft.com/office/officeart/2005/8/layout/hList6"/>
    <dgm:cxn modelId="{5351B217-259B-4E6A-85F5-2E408BEB0764}" type="presOf" srcId="{082E8A29-955A-4C7C-A174-3E9DCD4DC89B}" destId="{98302F07-D6A9-46A5-9807-EBF6C9F5B2DD}" srcOrd="0" destOrd="0" presId="urn:microsoft.com/office/officeart/2005/8/layout/hList6"/>
    <dgm:cxn modelId="{1C6E231D-28D8-490C-BCD9-5DF04CCCD6D9}" srcId="{B6E26FFC-9977-4BBC-BEC7-3D6B63754E52}" destId="{5FD74944-4ED0-47D4-9BFE-CD36D655A5D0}" srcOrd="4" destOrd="0" parTransId="{D26BA3A4-29AA-4CA5-BF07-F0318F7D600A}" sibTransId="{A5D9E966-E09A-47AD-BC28-7EE5B1328F98}"/>
    <dgm:cxn modelId="{A6A4A928-84A4-411E-9366-9FB42BA65431}" srcId="{082E8A29-955A-4C7C-A174-3E9DCD4DC89B}" destId="{33D868ED-0AC9-4CF3-A608-130FF39069D3}" srcOrd="4" destOrd="0" parTransId="{F5B62ACC-6848-44FA-A0EB-4A0FA54E9577}" sibTransId="{819C215A-5303-4D67-86D1-7E25BEFC25F6}"/>
    <dgm:cxn modelId="{77BD0D2D-7C4E-49B3-9A72-0FD33F32D294}" type="presOf" srcId="{6D0E5D9F-7263-4526-A227-51301233F549}" destId="{25A33852-3C4B-4406-8856-3A4D6201948C}" srcOrd="0" destOrd="0" presId="urn:microsoft.com/office/officeart/2005/8/layout/hList6"/>
    <dgm:cxn modelId="{3B819C33-6C57-4BC6-864A-5D908F520645}" type="presOf" srcId="{C9DBAD69-1E73-43C2-BBFD-4CFC0DD1D632}" destId="{98302F07-D6A9-46A5-9807-EBF6C9F5B2DD}" srcOrd="0" destOrd="2" presId="urn:microsoft.com/office/officeart/2005/8/layout/hList6"/>
    <dgm:cxn modelId="{108F453D-EB6E-4A29-ABCE-1A55C87D2A68}" type="presOf" srcId="{1AC38E26-33C4-45EE-ADB3-1D3D1FB8E866}" destId="{DAD9059A-916A-4916-A2A8-B42491568DD3}" srcOrd="0" destOrd="3" presId="urn:microsoft.com/office/officeart/2005/8/layout/hList6"/>
    <dgm:cxn modelId="{17E73148-9C08-4999-B21E-F3C5A0E3FC0C}" srcId="{CF9055CF-8DEB-4A02-949A-DE72B6AC5D37}" destId="{B6E26FFC-9977-4BBC-BEC7-3D6B63754E52}" srcOrd="2" destOrd="0" parTransId="{5CEFBD89-2F4F-4B51-A98A-0F3C86494166}" sibTransId="{48634C00-2335-4923-9072-EB7482323D9C}"/>
    <dgm:cxn modelId="{3C9DB249-1E02-439D-97A0-A873EE3BFAFF}" srcId="{082E8A29-955A-4C7C-A174-3E9DCD4DC89B}" destId="{98CAA7C8-D770-4815-A848-D4CE11F62BAA}" srcOrd="0" destOrd="0" parTransId="{1494367A-1112-46DF-982F-C2CCA799DDAF}" sibTransId="{2BE9B868-E217-4641-A0AC-C61E6329811D}"/>
    <dgm:cxn modelId="{35FF3B51-37B8-4BBD-A019-14DDDE5789E9}" type="presOf" srcId="{33D868ED-0AC9-4CF3-A608-130FF39069D3}" destId="{98302F07-D6A9-46A5-9807-EBF6C9F5B2DD}" srcOrd="0" destOrd="5" presId="urn:microsoft.com/office/officeart/2005/8/layout/hList6"/>
    <dgm:cxn modelId="{FFEEE072-3411-42FD-994A-77D54FE49C6A}" srcId="{CF9055CF-8DEB-4A02-949A-DE72B6AC5D37}" destId="{B2265516-B60A-4BB8-8DE5-E6BD6B3BADE8}" srcOrd="1" destOrd="0" parTransId="{38E2885E-26EE-4013-AF64-E476520D4DE9}" sibTransId="{B351481D-CDBA-42AF-AAB8-1C62E503236E}"/>
    <dgm:cxn modelId="{CE7CF656-31E7-4471-8C7D-5EA994E147FE}" type="presOf" srcId="{98CAA7C8-D770-4815-A848-D4CE11F62BAA}" destId="{98302F07-D6A9-46A5-9807-EBF6C9F5B2DD}" srcOrd="0" destOrd="1"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D9830A88-039F-4043-8E66-6E5F7D84BD8D}" srcId="{CF9055CF-8DEB-4A02-949A-DE72B6AC5D37}" destId="{6A0EA8D1-2539-44D8-8EED-39FE14C97905}" srcOrd="3" destOrd="0" parTransId="{40FEA76E-D986-4CAE-9C31-9EE57821711C}" sibTransId="{E9F3F9C5-3B1F-4D9D-B882-9037AD68928A}"/>
    <dgm:cxn modelId="{C762438E-7872-4E38-854A-945D0450D511}" srcId="{B6E26FFC-9977-4BBC-BEC7-3D6B63754E52}" destId="{150048AE-EC71-4EDA-A27C-CA1D928096E2}" srcOrd="1" destOrd="0" parTransId="{4DB9F496-1F95-4767-92C0-EDD247AA5E0F}" sibTransId="{EDBA30AB-3908-4D4F-91CA-57ED0CC96B3D}"/>
    <dgm:cxn modelId="{8B30B493-69EA-43FA-BB8C-89272EC66D78}" srcId="{B6E26FFC-9977-4BBC-BEC7-3D6B63754E52}" destId="{E46667F2-DC91-4B86-844A-48D7CB865A6A}" srcOrd="0" destOrd="0" parTransId="{2BCE6807-DB6E-44E4-8378-D6EE7E700D6A}" sibTransId="{1FA22485-FE39-4308-9E01-8EA3E5EA34EE}"/>
    <dgm:cxn modelId="{7D1BBC99-0E80-47B9-AB42-EF2E9FC34548}" type="presOf" srcId="{6A0EA8D1-2539-44D8-8EED-39FE14C97905}" destId="{B81BCF37-7ED9-4B6D-814F-CEEB56B3B168}" srcOrd="0" destOrd="0" presId="urn:microsoft.com/office/officeart/2005/8/layout/hList6"/>
    <dgm:cxn modelId="{72642C9B-261C-4468-A4B2-AAB43D184528}" srcId="{B6E26FFC-9977-4BBC-BEC7-3D6B63754E52}" destId="{F0427F1F-00CD-4E05-AF7C-060360C33258}" srcOrd="5" destOrd="0" parTransId="{563B6A38-6D74-40B0-9590-A7A9B20DBC41}" sibTransId="{1F06DF6C-BD37-4DC9-B667-0754670D3C03}"/>
    <dgm:cxn modelId="{4F4EEB9C-6743-4C16-B779-1CDC0686DBFA}" type="presOf" srcId="{150048AE-EC71-4EDA-A27C-CA1D928096E2}" destId="{DAD9059A-916A-4916-A2A8-B42491568DD3}" srcOrd="0" destOrd="2" presId="urn:microsoft.com/office/officeart/2005/8/layout/hList6"/>
    <dgm:cxn modelId="{54F4C59F-444E-43B5-BBD5-8A75FEF9BA2C}" srcId="{082E8A29-955A-4C7C-A174-3E9DCD4DC89B}" destId="{232A1170-4278-45E0-ADE8-D6DF44A99128}" srcOrd="2" destOrd="0" parTransId="{0D7EFD6D-33DD-44F4-9F5A-70E705DFCA58}" sibTransId="{F3DACDE5-7E5E-4F7E-BD21-1B95C5C8D6F1}"/>
    <dgm:cxn modelId="{C8C462C6-33A3-4E8B-91FE-36DBE92F1C4A}" srcId="{CF9055CF-8DEB-4A02-949A-DE72B6AC5D37}" destId="{6D0E5D9F-7263-4526-A227-51301233F549}" srcOrd="4" destOrd="0" parTransId="{23416D07-25F8-426C-BC65-639E6BCF4D6D}" sibTransId="{DE289E29-1989-4D8E-8AA6-F030105B3F13}"/>
    <dgm:cxn modelId="{38799FC6-CF28-4141-B9DB-B077275A53F5}" type="presOf" srcId="{AE1D34D2-4905-492C-A3BD-A719CD0443A9}" destId="{98302F07-D6A9-46A5-9807-EBF6C9F5B2DD}" srcOrd="0" destOrd="4" presId="urn:microsoft.com/office/officeart/2005/8/layout/hList6"/>
    <dgm:cxn modelId="{6E75D0CD-C9B7-4DC7-82FE-408DDA1E6032}" srcId="{B6E26FFC-9977-4BBC-BEC7-3D6B63754E52}" destId="{1AC38E26-33C4-45EE-ADB3-1D3D1FB8E866}" srcOrd="2" destOrd="0" parTransId="{037B3FFC-10AD-4ED6-828D-9C916885AC82}" sibTransId="{1CBF17F8-BD25-48AC-AC39-27DA247E477B}"/>
    <dgm:cxn modelId="{0675D7D4-32A6-4F30-A67D-4AB5FE0433E5}" type="presOf" srcId="{F0427F1F-00CD-4E05-AF7C-060360C33258}" destId="{DAD9059A-916A-4916-A2A8-B42491568DD3}" srcOrd="0" destOrd="6" presId="urn:microsoft.com/office/officeart/2005/8/layout/hList6"/>
    <dgm:cxn modelId="{311C5FDE-39F3-451E-A361-AEF278E64295}" srcId="{082E8A29-955A-4C7C-A174-3E9DCD4DC89B}" destId="{AE1D34D2-4905-492C-A3BD-A719CD0443A9}" srcOrd="3" destOrd="0" parTransId="{BB5290E5-9785-426C-B156-D6A75D6BD305}" sibTransId="{86CBA209-41E0-43B7-855B-B29B3099A8C8}"/>
    <dgm:cxn modelId="{24179AE2-AA7E-4702-A358-E95F80152CCA}" type="presOf" srcId="{CF9055CF-8DEB-4A02-949A-DE72B6AC5D37}" destId="{6F1872F4-A030-4D64-A17C-72EA1ABBD62E}" srcOrd="0" destOrd="0" presId="urn:microsoft.com/office/officeart/2005/8/layout/hList6"/>
    <dgm:cxn modelId="{AFD6D3E4-2EC9-41EA-A237-C3C21430F1A0}" type="presOf" srcId="{232A1170-4278-45E0-ADE8-D6DF44A99128}" destId="{98302F07-D6A9-46A5-9807-EBF6C9F5B2DD}" srcOrd="0" destOrd="3" presId="urn:microsoft.com/office/officeart/2005/8/layout/hList6"/>
    <dgm:cxn modelId="{D872DDEB-9B01-4AD0-97DB-67586101B649}" type="presOf" srcId="{B2265516-B60A-4BB8-8DE5-E6BD6B3BADE8}" destId="{670FE106-1CAE-440A-8E2A-4A08EF6E1E75}" srcOrd="0" destOrd="0" presId="urn:microsoft.com/office/officeart/2005/8/layout/hList6"/>
    <dgm:cxn modelId="{329A5FF3-C01F-499C-8E81-D4A3454BFD4A}" type="presOf" srcId="{5FD74944-4ED0-47D4-9BFE-CD36D655A5D0}" destId="{DAD9059A-916A-4916-A2A8-B42491568DD3}" srcOrd="0" destOrd="5"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BBDFBD3-C05B-4EFD-84B0-81C9C045BEBD}" type="presParOf" srcId="{6F1872F4-A030-4D64-A17C-72EA1ABBD62E}" destId="{670FE106-1CAE-440A-8E2A-4A08EF6E1E75}" srcOrd="2" destOrd="0" presId="urn:microsoft.com/office/officeart/2005/8/layout/hList6"/>
    <dgm:cxn modelId="{48CAA3AD-3491-48D5-BE3B-AB5A598BCB42}" type="presParOf" srcId="{6F1872F4-A030-4D64-A17C-72EA1ABBD62E}" destId="{38B9D5E2-7B63-44F9-9975-D5D094BC2105}" srcOrd="3" destOrd="0" presId="urn:microsoft.com/office/officeart/2005/8/layout/hList6"/>
    <dgm:cxn modelId="{FD54A181-98DF-439C-9CA4-93CD1333DEC4}" type="presParOf" srcId="{6F1872F4-A030-4D64-A17C-72EA1ABBD62E}" destId="{DAD9059A-916A-4916-A2A8-B42491568DD3}" srcOrd="4" destOrd="0" presId="urn:microsoft.com/office/officeart/2005/8/layout/hList6"/>
    <dgm:cxn modelId="{B910F504-589D-4168-B820-FECB0EF26955}" type="presParOf" srcId="{6F1872F4-A030-4D64-A17C-72EA1ABBD62E}" destId="{39AEACD1-F8CF-4528-8379-DAA829B3790B}" srcOrd="5" destOrd="0" presId="urn:microsoft.com/office/officeart/2005/8/layout/hList6"/>
    <dgm:cxn modelId="{CB66F385-6A31-4159-866A-6A1FD7A0B890}" type="presParOf" srcId="{6F1872F4-A030-4D64-A17C-72EA1ABBD62E}" destId="{B81BCF37-7ED9-4B6D-814F-CEEB56B3B168}" srcOrd="6" destOrd="0" presId="urn:microsoft.com/office/officeart/2005/8/layout/hList6"/>
    <dgm:cxn modelId="{73025EFD-227C-4FB9-8BEE-6A1B0C6ECFA9}" type="presParOf" srcId="{6F1872F4-A030-4D64-A17C-72EA1ABBD62E}" destId="{93E5CB98-B89C-4E27-8145-2E8F59FA3AC4}" srcOrd="7" destOrd="0" presId="urn:microsoft.com/office/officeart/2005/8/layout/hList6"/>
    <dgm:cxn modelId="{AEDC4C6E-DC7C-4364-8563-E748313EFA17}" type="presParOf" srcId="{6F1872F4-A030-4D64-A17C-72EA1ABBD62E}" destId="{25A33852-3C4B-4406-8856-3A4D6201948C}"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rtlCol="0"/>
        <a:lstStyle/>
        <a:p>
          <a:pPr rtl="0"/>
          <a:endParaRPr lang="en-US"/>
        </a:p>
      </dgm:t>
    </dgm:pt>
    <dgm:pt modelId="{082E8A29-955A-4C7C-A174-3E9DCD4DC89B}">
      <dgm:prSet phldrT="[Text]" custT="1"/>
      <dgm:spPr/>
      <dgm:t>
        <a:bodyPr rtlCol="0"/>
        <a:lstStyle/>
        <a:p>
          <a:pPr algn="l" rtl="0">
            <a:buNone/>
          </a:pPr>
          <a:endParaRPr lang="el" sz="1200" b="1" dirty="0">
            <a:latin typeface="Arial Nova" panose="020B0504020202020204" pitchFamily="34" charset="0"/>
          </a:endParaRPr>
        </a:p>
      </dgm:t>
    </dgm:pt>
    <dgm:pt modelId="{BA7938E6-8DFA-40B7-B4C4-EACC6D85FC31}" type="parTrans" cxnId="{2986897A-7787-444F-B6C8-41F3823EF3C1}">
      <dgm:prSet/>
      <dgm:spPr/>
      <dgm:t>
        <a:bodyPr rtlCol="0"/>
        <a:lstStyle/>
        <a:p>
          <a:pPr rtl="0"/>
          <a:endParaRPr lang="en-US"/>
        </a:p>
      </dgm:t>
    </dgm:pt>
    <dgm:pt modelId="{C2176686-D23E-48EB-9D1B-1A1B46236638}" type="sibTrans" cxnId="{2986897A-7787-444F-B6C8-41F3823EF3C1}">
      <dgm:prSet/>
      <dgm:spPr/>
      <dgm:t>
        <a:bodyPr rtlCol="0"/>
        <a:lstStyle/>
        <a:p>
          <a:pPr rtl="0"/>
          <a:endParaRPr lang="en-US"/>
        </a:p>
      </dgm:t>
    </dgm:pt>
    <dgm:pt modelId="{B6E26FFC-9977-4BBC-BEC7-3D6B63754E52}">
      <dgm:prSet phldrT="[Text]" custT="1"/>
      <dgm:spPr/>
      <dgm:t>
        <a:bodyPr rtlCol="0"/>
        <a:lstStyle/>
        <a:p>
          <a:pPr rtl="0">
            <a:buNone/>
          </a:pPr>
          <a:endParaRPr lang="el" sz="1200" b="1" kern="1200" dirty="0">
            <a:solidFill>
              <a:srgbClr val="3C4743"/>
            </a:solidFill>
            <a:latin typeface="Arial Nova" panose="020B0504020202020204" pitchFamily="34" charset="0"/>
            <a:ea typeface="+mn-ea"/>
            <a:cs typeface="+mn-cs"/>
          </a:endParaRPr>
        </a:p>
      </dgm:t>
    </dgm:pt>
    <dgm:pt modelId="{5CEFBD89-2F4F-4B51-A98A-0F3C86494166}" type="parTrans" cxnId="{17E73148-9C08-4999-B21E-F3C5A0E3FC0C}">
      <dgm:prSet/>
      <dgm:spPr/>
      <dgm:t>
        <a:bodyPr rtlCol="0"/>
        <a:lstStyle/>
        <a:p>
          <a:pPr rtl="0"/>
          <a:endParaRPr lang="en-US"/>
        </a:p>
      </dgm:t>
    </dgm:pt>
    <dgm:pt modelId="{48634C00-2335-4923-9072-EB7482323D9C}" type="sibTrans" cxnId="{17E73148-9C08-4999-B21E-F3C5A0E3FC0C}">
      <dgm:prSet/>
      <dgm:spPr/>
      <dgm:t>
        <a:bodyPr rtlCol="0"/>
        <a:lstStyle/>
        <a:p>
          <a:pPr rtl="0"/>
          <a:endParaRPr lang="en-US"/>
        </a:p>
      </dgm:t>
    </dgm:pt>
    <dgm:pt modelId="{6D0E5D9F-7263-4526-A227-51301233F549}">
      <dgm:prSet phldrT="[Text]" custT="1"/>
      <dgm:spPr/>
      <dgm:t>
        <a:bodyPr rtlCol="0"/>
        <a:lstStyle/>
        <a:p>
          <a:pPr rtl="0">
            <a:buNone/>
          </a:pPr>
          <a:r>
            <a:rPr lang="el-GR" sz="1200" dirty="0">
              <a:latin typeface="Arial Nova" panose="020B0504020202020204" pitchFamily="34" charset="0"/>
            </a:rPr>
            <a:t>Να καταστεί πλέον ο γεωργός στη συνείδηση όλων ότι  είναι διαχειριστής και προστάτης του περιβάλλοντος</a:t>
          </a:r>
          <a:endParaRPr lang="el" sz="1200" b="1" dirty="0">
            <a:latin typeface="Arial Nova" panose="020B0504020202020204" pitchFamily="34" charset="0"/>
          </a:endParaRPr>
        </a:p>
      </dgm:t>
    </dgm:pt>
    <dgm:pt modelId="{23416D07-25F8-426C-BC65-639E6BCF4D6D}" type="parTrans" cxnId="{C8C462C6-33A3-4E8B-91FE-36DBE92F1C4A}">
      <dgm:prSet/>
      <dgm:spPr/>
      <dgm:t>
        <a:bodyPr rtlCol="0"/>
        <a:lstStyle/>
        <a:p>
          <a:pPr rtl="0"/>
          <a:endParaRPr lang="en-US"/>
        </a:p>
      </dgm:t>
    </dgm:pt>
    <dgm:pt modelId="{DE289E29-1989-4D8E-8AA6-F030105B3F13}" type="sibTrans" cxnId="{C8C462C6-33A3-4E8B-91FE-36DBE92F1C4A}">
      <dgm:prSet/>
      <dgm:spPr/>
      <dgm:t>
        <a:bodyPr rtlCol="0"/>
        <a:lstStyle/>
        <a:p>
          <a:pPr rtl="0"/>
          <a:endParaRPr lang="en-US"/>
        </a:p>
      </dgm:t>
    </dgm:pt>
    <dgm:pt modelId="{F0427F1F-00CD-4E05-AF7C-060360C33258}">
      <dgm:prSet phldrT="[Text]" custT="1"/>
      <dgm:spPr/>
      <dgm:t>
        <a:bodyPr rtlCol="0"/>
        <a:lstStyle/>
        <a:p>
          <a:pPr rtl="0">
            <a:buFont typeface="Wingdings" panose="05000000000000000000" pitchFamily="2" charset="2"/>
            <a:buNone/>
          </a:pPr>
          <a:r>
            <a:rPr lang="el-GR" sz="1200" dirty="0">
              <a:latin typeface="Arial Nova" panose="020B0504020202020204" pitchFamily="34" charset="0"/>
            </a:rPr>
            <a:t>μέσω αγροπεριβαλλοντικών μέτρων </a:t>
          </a:r>
          <a:endParaRPr lang="el" sz="1200" kern="1200" dirty="0">
            <a:latin typeface="Arial Nova" panose="020B0504020202020204" pitchFamily="34" charset="0"/>
          </a:endParaRPr>
        </a:p>
      </dgm:t>
    </dgm:pt>
    <dgm:pt modelId="{563B6A38-6D74-40B0-9590-A7A9B20DBC41}" type="parTrans" cxnId="{72642C9B-261C-4468-A4B2-AAB43D184528}">
      <dgm:prSet/>
      <dgm:spPr/>
      <dgm:t>
        <a:bodyPr/>
        <a:lstStyle/>
        <a:p>
          <a:endParaRPr lang="en-US"/>
        </a:p>
      </dgm:t>
    </dgm:pt>
    <dgm:pt modelId="{1F06DF6C-BD37-4DC9-B667-0754670D3C03}" type="sibTrans" cxnId="{72642C9B-261C-4468-A4B2-AAB43D184528}">
      <dgm:prSet/>
      <dgm:spPr/>
      <dgm:t>
        <a:bodyPr/>
        <a:lstStyle/>
        <a:p>
          <a:endParaRPr lang="en-US"/>
        </a:p>
      </dgm:t>
    </dgm:pt>
    <dgm:pt modelId="{B2265516-B60A-4BB8-8DE5-E6BD6B3BADE8}">
      <dgm:prSet custT="1"/>
      <dgm:spPr/>
      <dgm:t>
        <a:bodyPr/>
        <a:lstStyle/>
        <a:p>
          <a:r>
            <a:rPr lang="el-GR" sz="1200" dirty="0"/>
            <a:t>παράγοντας με τρόπο που διασφαλίζει τους φυσικούς πόρους και για τις επόμενες γενεές.</a:t>
          </a:r>
          <a:endParaRPr lang="el-GR" sz="1200" dirty="0">
            <a:latin typeface="Arial Nova" panose="020B0504020202020204" pitchFamily="34" charset="0"/>
          </a:endParaRPr>
        </a:p>
      </dgm:t>
    </dgm:pt>
    <dgm:pt modelId="{38E2885E-26EE-4013-AF64-E476520D4DE9}" type="parTrans" cxnId="{FFEEE072-3411-42FD-994A-77D54FE49C6A}">
      <dgm:prSet/>
      <dgm:spPr/>
      <dgm:t>
        <a:bodyPr/>
        <a:lstStyle/>
        <a:p>
          <a:endParaRPr lang="el-GR"/>
        </a:p>
      </dgm:t>
    </dgm:pt>
    <dgm:pt modelId="{B351481D-CDBA-42AF-AAB8-1C62E503236E}" type="sibTrans" cxnId="{FFEEE072-3411-42FD-994A-77D54FE49C6A}">
      <dgm:prSet/>
      <dgm:spPr/>
      <dgm:t>
        <a:bodyPr/>
        <a:lstStyle/>
        <a:p>
          <a:endParaRPr lang="el-GR"/>
        </a:p>
      </dgm:t>
    </dgm:pt>
    <dgm:pt modelId="{6A0EA8D1-2539-44D8-8EED-39FE14C97905}">
      <dgm:prSet custT="1"/>
      <dgm:spPr/>
      <dgm:t>
        <a:bodyPr/>
        <a:lstStyle/>
        <a:p>
          <a:pPr rtl="0">
            <a:buNone/>
          </a:pPr>
          <a:r>
            <a:rPr lang="el-GR" sz="1200" dirty="0">
              <a:latin typeface="Arial Nova" panose="020B0504020202020204" pitchFamily="34" charset="0"/>
            </a:rPr>
            <a:t>Οικολογικών προγραμμάτων </a:t>
          </a:r>
        </a:p>
      </dgm:t>
    </dgm:pt>
    <dgm:pt modelId="{40FEA76E-D986-4CAE-9C31-9EE57821711C}" type="parTrans" cxnId="{D9830A88-039F-4043-8E66-6E5F7D84BD8D}">
      <dgm:prSet/>
      <dgm:spPr/>
      <dgm:t>
        <a:bodyPr/>
        <a:lstStyle/>
        <a:p>
          <a:endParaRPr lang="el-GR"/>
        </a:p>
      </dgm:t>
    </dgm:pt>
    <dgm:pt modelId="{E9F3F9C5-3B1F-4D9D-B882-9037AD68928A}" type="sibTrans" cxnId="{D9830A88-039F-4043-8E66-6E5F7D84BD8D}">
      <dgm:prSet/>
      <dgm:spPr/>
      <dgm:t>
        <a:bodyPr/>
        <a:lstStyle/>
        <a:p>
          <a:endParaRPr lang="el-GR"/>
        </a:p>
      </dgm:t>
    </dgm:pt>
    <dgm:pt modelId="{E46667F2-DC91-4B86-844A-48D7CB865A6A}">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2BCE6807-DB6E-44E4-8378-D6EE7E700D6A}" type="parTrans" cxnId="{8B30B493-69EA-43FA-BB8C-89272EC66D78}">
      <dgm:prSet/>
      <dgm:spPr/>
      <dgm:t>
        <a:bodyPr/>
        <a:lstStyle/>
        <a:p>
          <a:endParaRPr lang="el-GR"/>
        </a:p>
      </dgm:t>
    </dgm:pt>
    <dgm:pt modelId="{1FA22485-FE39-4308-9E01-8EA3E5EA34EE}" type="sibTrans" cxnId="{8B30B493-69EA-43FA-BB8C-89272EC66D78}">
      <dgm:prSet/>
      <dgm:spPr/>
      <dgm:t>
        <a:bodyPr/>
        <a:lstStyle/>
        <a:p>
          <a:endParaRPr lang="el-GR"/>
        </a:p>
      </dgm:t>
    </dgm:pt>
    <dgm:pt modelId="{150048AE-EC71-4EDA-A27C-CA1D928096E2}">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4DB9F496-1F95-4767-92C0-EDD247AA5E0F}" type="parTrans" cxnId="{C762438E-7872-4E38-854A-945D0450D511}">
      <dgm:prSet/>
      <dgm:spPr/>
      <dgm:t>
        <a:bodyPr/>
        <a:lstStyle/>
        <a:p>
          <a:endParaRPr lang="el-GR"/>
        </a:p>
      </dgm:t>
    </dgm:pt>
    <dgm:pt modelId="{EDBA30AB-3908-4D4F-91CA-57ED0CC96B3D}" type="sibTrans" cxnId="{C762438E-7872-4E38-854A-945D0450D511}">
      <dgm:prSet/>
      <dgm:spPr/>
      <dgm:t>
        <a:bodyPr/>
        <a:lstStyle/>
        <a:p>
          <a:endParaRPr lang="el-GR"/>
        </a:p>
      </dgm:t>
    </dgm:pt>
    <dgm:pt modelId="{1AC38E26-33C4-45EE-ADB3-1D3D1FB8E866}">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037B3FFC-10AD-4ED6-828D-9C916885AC82}" type="parTrans" cxnId="{6E75D0CD-C9B7-4DC7-82FE-408DDA1E6032}">
      <dgm:prSet/>
      <dgm:spPr/>
      <dgm:t>
        <a:bodyPr/>
        <a:lstStyle/>
        <a:p>
          <a:endParaRPr lang="el-GR"/>
        </a:p>
      </dgm:t>
    </dgm:pt>
    <dgm:pt modelId="{1CBF17F8-BD25-48AC-AC39-27DA247E477B}" type="sibTrans" cxnId="{6E75D0CD-C9B7-4DC7-82FE-408DDA1E6032}">
      <dgm:prSet/>
      <dgm:spPr/>
      <dgm:t>
        <a:bodyPr/>
        <a:lstStyle/>
        <a:p>
          <a:endParaRPr lang="el-GR"/>
        </a:p>
      </dgm:t>
    </dgm:pt>
    <dgm:pt modelId="{22C896D4-1B3C-4A78-8B59-FF0C83591691}">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6A3E069D-E262-4C70-8942-AE20E359012A}" type="parTrans" cxnId="{F839B707-A625-499A-8307-342C51DB5766}">
      <dgm:prSet/>
      <dgm:spPr/>
      <dgm:t>
        <a:bodyPr/>
        <a:lstStyle/>
        <a:p>
          <a:endParaRPr lang="el-GR"/>
        </a:p>
      </dgm:t>
    </dgm:pt>
    <dgm:pt modelId="{82C63606-C127-424C-BA7F-C901A4BD9138}" type="sibTrans" cxnId="{F839B707-A625-499A-8307-342C51DB5766}">
      <dgm:prSet/>
      <dgm:spPr/>
      <dgm:t>
        <a:bodyPr/>
        <a:lstStyle/>
        <a:p>
          <a:endParaRPr lang="el-GR"/>
        </a:p>
      </dgm:t>
    </dgm:pt>
    <dgm:pt modelId="{5FD74944-4ED0-47D4-9BFE-CD36D655A5D0}">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D26BA3A4-29AA-4CA5-BF07-F0318F7D600A}" type="parTrans" cxnId="{1C6E231D-28D8-490C-BCD9-5DF04CCCD6D9}">
      <dgm:prSet/>
      <dgm:spPr/>
      <dgm:t>
        <a:bodyPr/>
        <a:lstStyle/>
        <a:p>
          <a:endParaRPr lang="el-GR"/>
        </a:p>
      </dgm:t>
    </dgm:pt>
    <dgm:pt modelId="{A5D9E966-E09A-47AD-BC28-7EE5B1328F98}" type="sibTrans" cxnId="{1C6E231D-28D8-490C-BCD9-5DF04CCCD6D9}">
      <dgm:prSet/>
      <dgm:spPr/>
      <dgm:t>
        <a:bodyPr/>
        <a:lstStyle/>
        <a:p>
          <a:endParaRPr lang="el-GR"/>
        </a:p>
      </dgm:t>
    </dgm:pt>
    <dgm:pt modelId="{98CAA7C8-D770-4815-A848-D4CE11F62BAA}">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1494367A-1112-46DF-982F-C2CCA799DDAF}" type="parTrans" cxnId="{3C9DB249-1E02-439D-97A0-A873EE3BFAFF}">
      <dgm:prSet/>
      <dgm:spPr/>
      <dgm:t>
        <a:bodyPr/>
        <a:lstStyle/>
        <a:p>
          <a:endParaRPr lang="el-GR"/>
        </a:p>
      </dgm:t>
    </dgm:pt>
    <dgm:pt modelId="{2BE9B868-E217-4641-A0AC-C61E6329811D}" type="sibTrans" cxnId="{3C9DB249-1E02-439D-97A0-A873EE3BFAFF}">
      <dgm:prSet/>
      <dgm:spPr/>
      <dgm:t>
        <a:bodyPr/>
        <a:lstStyle/>
        <a:p>
          <a:endParaRPr lang="el-GR"/>
        </a:p>
      </dgm:t>
    </dgm:pt>
    <dgm:pt modelId="{C9DBAD69-1E73-43C2-BBFD-4CFC0DD1D632}">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B29E05F2-BD18-4902-B45A-13FA3795A7EC}" type="parTrans" cxnId="{4E41EB09-EF94-472C-BEAA-97B66E158B15}">
      <dgm:prSet/>
      <dgm:spPr/>
      <dgm:t>
        <a:bodyPr/>
        <a:lstStyle/>
        <a:p>
          <a:endParaRPr lang="el-GR"/>
        </a:p>
      </dgm:t>
    </dgm:pt>
    <dgm:pt modelId="{117FAB19-D8DA-456A-8558-0A91C2541767}" type="sibTrans" cxnId="{4E41EB09-EF94-472C-BEAA-97B66E158B15}">
      <dgm:prSet/>
      <dgm:spPr/>
      <dgm:t>
        <a:bodyPr/>
        <a:lstStyle/>
        <a:p>
          <a:endParaRPr lang="el-GR"/>
        </a:p>
      </dgm:t>
    </dgm:pt>
    <dgm:pt modelId="{232A1170-4278-45E0-ADE8-D6DF44A99128}">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0D7EFD6D-33DD-44F4-9F5A-70E705DFCA58}" type="parTrans" cxnId="{54F4C59F-444E-43B5-BBD5-8A75FEF9BA2C}">
      <dgm:prSet/>
      <dgm:spPr/>
      <dgm:t>
        <a:bodyPr/>
        <a:lstStyle/>
        <a:p>
          <a:endParaRPr lang="el-GR"/>
        </a:p>
      </dgm:t>
    </dgm:pt>
    <dgm:pt modelId="{F3DACDE5-7E5E-4F7E-BD21-1B95C5C8D6F1}" type="sibTrans" cxnId="{54F4C59F-444E-43B5-BBD5-8A75FEF9BA2C}">
      <dgm:prSet/>
      <dgm:spPr/>
      <dgm:t>
        <a:bodyPr/>
        <a:lstStyle/>
        <a:p>
          <a:endParaRPr lang="el-GR"/>
        </a:p>
      </dgm:t>
    </dgm:pt>
    <dgm:pt modelId="{AE1D34D2-4905-492C-A3BD-A719CD0443A9}">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BB5290E5-9785-426C-B156-D6A75D6BD305}" type="parTrans" cxnId="{311C5FDE-39F3-451E-A361-AEF278E64295}">
      <dgm:prSet/>
      <dgm:spPr/>
      <dgm:t>
        <a:bodyPr/>
        <a:lstStyle/>
        <a:p>
          <a:endParaRPr lang="el-GR"/>
        </a:p>
      </dgm:t>
    </dgm:pt>
    <dgm:pt modelId="{86CBA209-41E0-43B7-855B-B29B3099A8C8}" type="sibTrans" cxnId="{311C5FDE-39F3-451E-A361-AEF278E64295}">
      <dgm:prSet/>
      <dgm:spPr/>
      <dgm:t>
        <a:bodyPr/>
        <a:lstStyle/>
        <a:p>
          <a:endParaRPr lang="el-GR"/>
        </a:p>
      </dgm:t>
    </dgm:pt>
    <dgm:pt modelId="{33D868ED-0AC9-4CF3-A608-130FF39069D3}">
      <dgm:prSet phldrT="[Text]" custT="1"/>
      <dgm:spPr/>
      <dgm:t>
        <a:bodyPr/>
        <a:lstStyle/>
        <a:p>
          <a:pPr algn="l"/>
          <a:r>
            <a:rPr lang="el-GR" sz="1200" b="1" dirty="0"/>
            <a:t>Να δημιουργήσουμε γεωργούς που σέβονται το περιβάλλον, </a:t>
          </a:r>
          <a:endParaRPr lang="el" sz="1200" b="1" dirty="0">
            <a:latin typeface="Arial Nova" panose="020B0504020202020204" pitchFamily="34" charset="0"/>
          </a:endParaRPr>
        </a:p>
      </dgm:t>
    </dgm:pt>
    <dgm:pt modelId="{F5B62ACC-6848-44FA-A0EB-4A0FA54E9577}" type="parTrans" cxnId="{A6A4A928-84A4-411E-9366-9FB42BA65431}">
      <dgm:prSet/>
      <dgm:spPr/>
      <dgm:t>
        <a:bodyPr/>
        <a:lstStyle/>
        <a:p>
          <a:endParaRPr lang="el-GR"/>
        </a:p>
      </dgm:t>
    </dgm:pt>
    <dgm:pt modelId="{819C215A-5303-4D67-86D1-7E25BEFC25F6}" type="sibTrans" cxnId="{A6A4A928-84A4-411E-9366-9FB42BA65431}">
      <dgm:prSet/>
      <dgm:spPr/>
      <dgm:t>
        <a:bodyPr/>
        <a:lstStyle/>
        <a:p>
          <a:endParaRPr lang="el-GR"/>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5" custScaleX="2000000" custLinFactX="-110961" custLinFactNeighborX="-200000" custLinFactNeighborY="-2848">
        <dgm:presLayoutVars>
          <dgm:bulletEnabled val="1"/>
        </dgm:presLayoutVars>
      </dgm:prSet>
      <dgm:spPr/>
    </dgm:pt>
    <dgm:pt modelId="{6681DF6F-8E98-430C-9A87-14BEC6C3269E}" type="pres">
      <dgm:prSet presAssocID="{C2176686-D23E-48EB-9D1B-1A1B46236638}" presName="sibTrans" presStyleCnt="0"/>
      <dgm:spPr/>
    </dgm:pt>
    <dgm:pt modelId="{670FE106-1CAE-440A-8E2A-4A08EF6E1E75}" type="pres">
      <dgm:prSet presAssocID="{B2265516-B60A-4BB8-8DE5-E6BD6B3BADE8}" presName="node" presStyleLbl="node1" presStyleIdx="1" presStyleCnt="5" custScaleX="2000000" custLinFactNeighborX="12174">
        <dgm:presLayoutVars>
          <dgm:bulletEnabled val="1"/>
        </dgm:presLayoutVars>
      </dgm:prSet>
      <dgm:spPr/>
    </dgm:pt>
    <dgm:pt modelId="{38B9D5E2-7B63-44F9-9975-D5D094BC2105}" type="pres">
      <dgm:prSet presAssocID="{B351481D-CDBA-42AF-AAB8-1C62E503236E}" presName="sibTrans" presStyleCnt="0"/>
      <dgm:spPr/>
    </dgm:pt>
    <dgm:pt modelId="{DAD9059A-916A-4916-A2A8-B42491568DD3}" type="pres">
      <dgm:prSet presAssocID="{B6E26FFC-9977-4BBC-BEC7-3D6B63754E52}" presName="node" presStyleLbl="node1" presStyleIdx="2" presStyleCnt="5" custScaleX="2000000" custLinFactNeighborX="-73006">
        <dgm:presLayoutVars>
          <dgm:bulletEnabled val="1"/>
        </dgm:presLayoutVars>
      </dgm:prSet>
      <dgm:spPr/>
    </dgm:pt>
    <dgm:pt modelId="{39AEACD1-F8CF-4528-8379-DAA829B3790B}" type="pres">
      <dgm:prSet presAssocID="{48634C00-2335-4923-9072-EB7482323D9C}" presName="sibTrans" presStyleCnt="0"/>
      <dgm:spPr/>
    </dgm:pt>
    <dgm:pt modelId="{B81BCF37-7ED9-4B6D-814F-CEEB56B3B168}" type="pres">
      <dgm:prSet presAssocID="{6A0EA8D1-2539-44D8-8EED-39FE14C97905}" presName="node" presStyleLbl="node1" presStyleIdx="3" presStyleCnt="5" custScaleX="2000000" custLinFactNeighborX="12174">
        <dgm:presLayoutVars>
          <dgm:bulletEnabled val="1"/>
        </dgm:presLayoutVars>
      </dgm:prSet>
      <dgm:spPr/>
    </dgm:pt>
    <dgm:pt modelId="{93E5CB98-B89C-4E27-8145-2E8F59FA3AC4}" type="pres">
      <dgm:prSet presAssocID="{E9F3F9C5-3B1F-4D9D-B882-9037AD68928A}" presName="sibTrans" presStyleCnt="0"/>
      <dgm:spPr/>
    </dgm:pt>
    <dgm:pt modelId="{25A33852-3C4B-4406-8856-3A4D6201948C}" type="pres">
      <dgm:prSet presAssocID="{6D0E5D9F-7263-4526-A227-51301233F549}" presName="node" presStyleLbl="node1" presStyleIdx="4" presStyleCnt="5" custScaleX="2000000" custLinFactNeighborX="40963" custLinFactNeighborY="0">
        <dgm:presLayoutVars>
          <dgm:bulletEnabled val="1"/>
        </dgm:presLayoutVars>
      </dgm:prSet>
      <dgm:spPr/>
    </dgm:pt>
  </dgm:ptLst>
  <dgm:cxnLst>
    <dgm:cxn modelId="{DEEA8E02-82AA-494E-883E-D9FA731A6192}" type="presOf" srcId="{22C896D4-1B3C-4A78-8B59-FF0C83591691}" destId="{DAD9059A-916A-4916-A2A8-B42491568DD3}" srcOrd="0" destOrd="4" presId="urn:microsoft.com/office/officeart/2005/8/layout/hList6"/>
    <dgm:cxn modelId="{F839B707-A625-499A-8307-342C51DB5766}" srcId="{B6E26FFC-9977-4BBC-BEC7-3D6B63754E52}" destId="{22C896D4-1B3C-4A78-8B59-FF0C83591691}" srcOrd="3" destOrd="0" parTransId="{6A3E069D-E262-4C70-8942-AE20E359012A}" sibTransId="{82C63606-C127-424C-BA7F-C901A4BD9138}"/>
    <dgm:cxn modelId="{0676BA07-1135-49D0-993A-27A9F99FC0CD}" type="presOf" srcId="{B6E26FFC-9977-4BBC-BEC7-3D6B63754E52}" destId="{DAD9059A-916A-4916-A2A8-B42491568DD3}" srcOrd="0" destOrd="0" presId="urn:microsoft.com/office/officeart/2005/8/layout/hList6"/>
    <dgm:cxn modelId="{4E41EB09-EF94-472C-BEAA-97B66E158B15}" srcId="{082E8A29-955A-4C7C-A174-3E9DCD4DC89B}" destId="{C9DBAD69-1E73-43C2-BBFD-4CFC0DD1D632}" srcOrd="1" destOrd="0" parTransId="{B29E05F2-BD18-4902-B45A-13FA3795A7EC}" sibTransId="{117FAB19-D8DA-456A-8558-0A91C2541767}"/>
    <dgm:cxn modelId="{706D5C14-50F5-4B70-A460-CFDA671FC5A6}" type="presOf" srcId="{E46667F2-DC91-4B86-844A-48D7CB865A6A}" destId="{DAD9059A-916A-4916-A2A8-B42491568DD3}" srcOrd="0" destOrd="1" presId="urn:microsoft.com/office/officeart/2005/8/layout/hList6"/>
    <dgm:cxn modelId="{5351B217-259B-4E6A-85F5-2E408BEB0764}" type="presOf" srcId="{082E8A29-955A-4C7C-A174-3E9DCD4DC89B}" destId="{98302F07-D6A9-46A5-9807-EBF6C9F5B2DD}" srcOrd="0" destOrd="0" presId="urn:microsoft.com/office/officeart/2005/8/layout/hList6"/>
    <dgm:cxn modelId="{1C6E231D-28D8-490C-BCD9-5DF04CCCD6D9}" srcId="{B6E26FFC-9977-4BBC-BEC7-3D6B63754E52}" destId="{5FD74944-4ED0-47D4-9BFE-CD36D655A5D0}" srcOrd="4" destOrd="0" parTransId="{D26BA3A4-29AA-4CA5-BF07-F0318F7D600A}" sibTransId="{A5D9E966-E09A-47AD-BC28-7EE5B1328F98}"/>
    <dgm:cxn modelId="{A6A4A928-84A4-411E-9366-9FB42BA65431}" srcId="{082E8A29-955A-4C7C-A174-3E9DCD4DC89B}" destId="{33D868ED-0AC9-4CF3-A608-130FF39069D3}" srcOrd="4" destOrd="0" parTransId="{F5B62ACC-6848-44FA-A0EB-4A0FA54E9577}" sibTransId="{819C215A-5303-4D67-86D1-7E25BEFC25F6}"/>
    <dgm:cxn modelId="{77BD0D2D-7C4E-49B3-9A72-0FD33F32D294}" type="presOf" srcId="{6D0E5D9F-7263-4526-A227-51301233F549}" destId="{25A33852-3C4B-4406-8856-3A4D6201948C}" srcOrd="0" destOrd="0" presId="urn:microsoft.com/office/officeart/2005/8/layout/hList6"/>
    <dgm:cxn modelId="{3B819C33-6C57-4BC6-864A-5D908F520645}" type="presOf" srcId="{C9DBAD69-1E73-43C2-BBFD-4CFC0DD1D632}" destId="{98302F07-D6A9-46A5-9807-EBF6C9F5B2DD}" srcOrd="0" destOrd="2" presId="urn:microsoft.com/office/officeart/2005/8/layout/hList6"/>
    <dgm:cxn modelId="{108F453D-EB6E-4A29-ABCE-1A55C87D2A68}" type="presOf" srcId="{1AC38E26-33C4-45EE-ADB3-1D3D1FB8E866}" destId="{DAD9059A-916A-4916-A2A8-B42491568DD3}" srcOrd="0" destOrd="3" presId="urn:microsoft.com/office/officeart/2005/8/layout/hList6"/>
    <dgm:cxn modelId="{17E73148-9C08-4999-B21E-F3C5A0E3FC0C}" srcId="{CF9055CF-8DEB-4A02-949A-DE72B6AC5D37}" destId="{B6E26FFC-9977-4BBC-BEC7-3D6B63754E52}" srcOrd="2" destOrd="0" parTransId="{5CEFBD89-2F4F-4B51-A98A-0F3C86494166}" sibTransId="{48634C00-2335-4923-9072-EB7482323D9C}"/>
    <dgm:cxn modelId="{3C9DB249-1E02-439D-97A0-A873EE3BFAFF}" srcId="{082E8A29-955A-4C7C-A174-3E9DCD4DC89B}" destId="{98CAA7C8-D770-4815-A848-D4CE11F62BAA}" srcOrd="0" destOrd="0" parTransId="{1494367A-1112-46DF-982F-C2CCA799DDAF}" sibTransId="{2BE9B868-E217-4641-A0AC-C61E6329811D}"/>
    <dgm:cxn modelId="{35FF3B51-37B8-4BBD-A019-14DDDE5789E9}" type="presOf" srcId="{33D868ED-0AC9-4CF3-A608-130FF39069D3}" destId="{98302F07-D6A9-46A5-9807-EBF6C9F5B2DD}" srcOrd="0" destOrd="5" presId="urn:microsoft.com/office/officeart/2005/8/layout/hList6"/>
    <dgm:cxn modelId="{FFEEE072-3411-42FD-994A-77D54FE49C6A}" srcId="{CF9055CF-8DEB-4A02-949A-DE72B6AC5D37}" destId="{B2265516-B60A-4BB8-8DE5-E6BD6B3BADE8}" srcOrd="1" destOrd="0" parTransId="{38E2885E-26EE-4013-AF64-E476520D4DE9}" sibTransId="{B351481D-CDBA-42AF-AAB8-1C62E503236E}"/>
    <dgm:cxn modelId="{CE7CF656-31E7-4471-8C7D-5EA994E147FE}" type="presOf" srcId="{98CAA7C8-D770-4815-A848-D4CE11F62BAA}" destId="{98302F07-D6A9-46A5-9807-EBF6C9F5B2DD}" srcOrd="0" destOrd="1"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D9830A88-039F-4043-8E66-6E5F7D84BD8D}" srcId="{CF9055CF-8DEB-4A02-949A-DE72B6AC5D37}" destId="{6A0EA8D1-2539-44D8-8EED-39FE14C97905}" srcOrd="3" destOrd="0" parTransId="{40FEA76E-D986-4CAE-9C31-9EE57821711C}" sibTransId="{E9F3F9C5-3B1F-4D9D-B882-9037AD68928A}"/>
    <dgm:cxn modelId="{C762438E-7872-4E38-854A-945D0450D511}" srcId="{B6E26FFC-9977-4BBC-BEC7-3D6B63754E52}" destId="{150048AE-EC71-4EDA-A27C-CA1D928096E2}" srcOrd="1" destOrd="0" parTransId="{4DB9F496-1F95-4767-92C0-EDD247AA5E0F}" sibTransId="{EDBA30AB-3908-4D4F-91CA-57ED0CC96B3D}"/>
    <dgm:cxn modelId="{8B30B493-69EA-43FA-BB8C-89272EC66D78}" srcId="{B6E26FFC-9977-4BBC-BEC7-3D6B63754E52}" destId="{E46667F2-DC91-4B86-844A-48D7CB865A6A}" srcOrd="0" destOrd="0" parTransId="{2BCE6807-DB6E-44E4-8378-D6EE7E700D6A}" sibTransId="{1FA22485-FE39-4308-9E01-8EA3E5EA34EE}"/>
    <dgm:cxn modelId="{7D1BBC99-0E80-47B9-AB42-EF2E9FC34548}" type="presOf" srcId="{6A0EA8D1-2539-44D8-8EED-39FE14C97905}" destId="{B81BCF37-7ED9-4B6D-814F-CEEB56B3B168}" srcOrd="0" destOrd="0" presId="urn:microsoft.com/office/officeart/2005/8/layout/hList6"/>
    <dgm:cxn modelId="{72642C9B-261C-4468-A4B2-AAB43D184528}" srcId="{B6E26FFC-9977-4BBC-BEC7-3D6B63754E52}" destId="{F0427F1F-00CD-4E05-AF7C-060360C33258}" srcOrd="5" destOrd="0" parTransId="{563B6A38-6D74-40B0-9590-A7A9B20DBC41}" sibTransId="{1F06DF6C-BD37-4DC9-B667-0754670D3C03}"/>
    <dgm:cxn modelId="{4F4EEB9C-6743-4C16-B779-1CDC0686DBFA}" type="presOf" srcId="{150048AE-EC71-4EDA-A27C-CA1D928096E2}" destId="{DAD9059A-916A-4916-A2A8-B42491568DD3}" srcOrd="0" destOrd="2" presId="urn:microsoft.com/office/officeart/2005/8/layout/hList6"/>
    <dgm:cxn modelId="{54F4C59F-444E-43B5-BBD5-8A75FEF9BA2C}" srcId="{082E8A29-955A-4C7C-A174-3E9DCD4DC89B}" destId="{232A1170-4278-45E0-ADE8-D6DF44A99128}" srcOrd="2" destOrd="0" parTransId="{0D7EFD6D-33DD-44F4-9F5A-70E705DFCA58}" sibTransId="{F3DACDE5-7E5E-4F7E-BD21-1B95C5C8D6F1}"/>
    <dgm:cxn modelId="{C8C462C6-33A3-4E8B-91FE-36DBE92F1C4A}" srcId="{CF9055CF-8DEB-4A02-949A-DE72B6AC5D37}" destId="{6D0E5D9F-7263-4526-A227-51301233F549}" srcOrd="4" destOrd="0" parTransId="{23416D07-25F8-426C-BC65-639E6BCF4D6D}" sibTransId="{DE289E29-1989-4D8E-8AA6-F030105B3F13}"/>
    <dgm:cxn modelId="{38799FC6-CF28-4141-B9DB-B077275A53F5}" type="presOf" srcId="{AE1D34D2-4905-492C-A3BD-A719CD0443A9}" destId="{98302F07-D6A9-46A5-9807-EBF6C9F5B2DD}" srcOrd="0" destOrd="4" presId="urn:microsoft.com/office/officeart/2005/8/layout/hList6"/>
    <dgm:cxn modelId="{6E75D0CD-C9B7-4DC7-82FE-408DDA1E6032}" srcId="{B6E26FFC-9977-4BBC-BEC7-3D6B63754E52}" destId="{1AC38E26-33C4-45EE-ADB3-1D3D1FB8E866}" srcOrd="2" destOrd="0" parTransId="{037B3FFC-10AD-4ED6-828D-9C916885AC82}" sibTransId="{1CBF17F8-BD25-48AC-AC39-27DA247E477B}"/>
    <dgm:cxn modelId="{0675D7D4-32A6-4F30-A67D-4AB5FE0433E5}" type="presOf" srcId="{F0427F1F-00CD-4E05-AF7C-060360C33258}" destId="{DAD9059A-916A-4916-A2A8-B42491568DD3}" srcOrd="0" destOrd="6" presId="urn:microsoft.com/office/officeart/2005/8/layout/hList6"/>
    <dgm:cxn modelId="{311C5FDE-39F3-451E-A361-AEF278E64295}" srcId="{082E8A29-955A-4C7C-A174-3E9DCD4DC89B}" destId="{AE1D34D2-4905-492C-A3BD-A719CD0443A9}" srcOrd="3" destOrd="0" parTransId="{BB5290E5-9785-426C-B156-D6A75D6BD305}" sibTransId="{86CBA209-41E0-43B7-855B-B29B3099A8C8}"/>
    <dgm:cxn modelId="{24179AE2-AA7E-4702-A358-E95F80152CCA}" type="presOf" srcId="{CF9055CF-8DEB-4A02-949A-DE72B6AC5D37}" destId="{6F1872F4-A030-4D64-A17C-72EA1ABBD62E}" srcOrd="0" destOrd="0" presId="urn:microsoft.com/office/officeart/2005/8/layout/hList6"/>
    <dgm:cxn modelId="{AFD6D3E4-2EC9-41EA-A237-C3C21430F1A0}" type="presOf" srcId="{232A1170-4278-45E0-ADE8-D6DF44A99128}" destId="{98302F07-D6A9-46A5-9807-EBF6C9F5B2DD}" srcOrd="0" destOrd="3" presId="urn:microsoft.com/office/officeart/2005/8/layout/hList6"/>
    <dgm:cxn modelId="{D872DDEB-9B01-4AD0-97DB-67586101B649}" type="presOf" srcId="{B2265516-B60A-4BB8-8DE5-E6BD6B3BADE8}" destId="{670FE106-1CAE-440A-8E2A-4A08EF6E1E75}" srcOrd="0" destOrd="0" presId="urn:microsoft.com/office/officeart/2005/8/layout/hList6"/>
    <dgm:cxn modelId="{329A5FF3-C01F-499C-8E81-D4A3454BFD4A}" type="presOf" srcId="{5FD74944-4ED0-47D4-9BFE-CD36D655A5D0}" destId="{DAD9059A-916A-4916-A2A8-B42491568DD3}" srcOrd="0" destOrd="5"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BBDFBD3-C05B-4EFD-84B0-81C9C045BEBD}" type="presParOf" srcId="{6F1872F4-A030-4D64-A17C-72EA1ABBD62E}" destId="{670FE106-1CAE-440A-8E2A-4A08EF6E1E75}" srcOrd="2" destOrd="0" presId="urn:microsoft.com/office/officeart/2005/8/layout/hList6"/>
    <dgm:cxn modelId="{48CAA3AD-3491-48D5-BE3B-AB5A598BCB42}" type="presParOf" srcId="{6F1872F4-A030-4D64-A17C-72EA1ABBD62E}" destId="{38B9D5E2-7B63-44F9-9975-D5D094BC2105}" srcOrd="3" destOrd="0" presId="urn:microsoft.com/office/officeart/2005/8/layout/hList6"/>
    <dgm:cxn modelId="{FD54A181-98DF-439C-9CA4-93CD1333DEC4}" type="presParOf" srcId="{6F1872F4-A030-4D64-A17C-72EA1ABBD62E}" destId="{DAD9059A-916A-4916-A2A8-B42491568DD3}" srcOrd="4" destOrd="0" presId="urn:microsoft.com/office/officeart/2005/8/layout/hList6"/>
    <dgm:cxn modelId="{B910F504-589D-4168-B820-FECB0EF26955}" type="presParOf" srcId="{6F1872F4-A030-4D64-A17C-72EA1ABBD62E}" destId="{39AEACD1-F8CF-4528-8379-DAA829B3790B}" srcOrd="5" destOrd="0" presId="urn:microsoft.com/office/officeart/2005/8/layout/hList6"/>
    <dgm:cxn modelId="{CB66F385-6A31-4159-866A-6A1FD7A0B890}" type="presParOf" srcId="{6F1872F4-A030-4D64-A17C-72EA1ABBD62E}" destId="{B81BCF37-7ED9-4B6D-814F-CEEB56B3B168}" srcOrd="6" destOrd="0" presId="urn:microsoft.com/office/officeart/2005/8/layout/hList6"/>
    <dgm:cxn modelId="{73025EFD-227C-4FB9-8BEE-6A1B0C6ECFA9}" type="presParOf" srcId="{6F1872F4-A030-4D64-A17C-72EA1ABBD62E}" destId="{93E5CB98-B89C-4E27-8145-2E8F59FA3AC4}" srcOrd="7" destOrd="0" presId="urn:microsoft.com/office/officeart/2005/8/layout/hList6"/>
    <dgm:cxn modelId="{AEDC4C6E-DC7C-4364-8563-E748313EFA17}" type="presParOf" srcId="{6F1872F4-A030-4D64-A17C-72EA1ABBD62E}" destId="{25A33852-3C4B-4406-8856-3A4D6201948C}"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rtlCol="0"/>
        <a:lstStyle/>
        <a:p>
          <a:pPr rtl="0"/>
          <a:endParaRPr lang="en-US"/>
        </a:p>
      </dgm:t>
    </dgm:pt>
    <dgm:pt modelId="{082E8A29-955A-4C7C-A174-3E9DCD4DC89B}">
      <dgm:prSet phldrT="[Text]" custT="1"/>
      <dgm:spPr/>
      <dgm:t>
        <a:bodyPr rtlCol="0"/>
        <a:lstStyle/>
        <a:p>
          <a:pPr algn="l" rtl="0">
            <a:buNone/>
          </a:pPr>
          <a:endParaRPr lang="el" sz="1200" b="1" dirty="0">
            <a:latin typeface="Arial Nova" panose="020B0504020202020204" pitchFamily="34" charset="0"/>
          </a:endParaRPr>
        </a:p>
      </dgm:t>
    </dgm:pt>
    <dgm:pt modelId="{BA7938E6-8DFA-40B7-B4C4-EACC6D85FC31}" type="parTrans" cxnId="{2986897A-7787-444F-B6C8-41F3823EF3C1}">
      <dgm:prSet/>
      <dgm:spPr/>
      <dgm:t>
        <a:bodyPr rtlCol="0"/>
        <a:lstStyle/>
        <a:p>
          <a:pPr rtl="0"/>
          <a:endParaRPr lang="en-US"/>
        </a:p>
      </dgm:t>
    </dgm:pt>
    <dgm:pt modelId="{C2176686-D23E-48EB-9D1B-1A1B46236638}" type="sibTrans" cxnId="{2986897A-7787-444F-B6C8-41F3823EF3C1}">
      <dgm:prSet/>
      <dgm:spPr/>
      <dgm:t>
        <a:bodyPr rtlCol="0"/>
        <a:lstStyle/>
        <a:p>
          <a:pPr rtl="0"/>
          <a:endParaRPr lang="en-US"/>
        </a:p>
      </dgm:t>
    </dgm:pt>
    <dgm:pt modelId="{B6E26FFC-9977-4BBC-BEC7-3D6B63754E52}">
      <dgm:prSet phldrT="[Text]" custT="1"/>
      <dgm:spPr/>
      <dgm:t>
        <a:bodyPr rtlCol="0"/>
        <a:lstStyle/>
        <a:p>
          <a:pPr rtl="0">
            <a:buNone/>
          </a:pPr>
          <a:endParaRPr lang="el" sz="1200" b="1" kern="1200" dirty="0">
            <a:solidFill>
              <a:srgbClr val="3C4743"/>
            </a:solidFill>
            <a:latin typeface="Arial Nova" panose="020B0504020202020204" pitchFamily="34" charset="0"/>
            <a:ea typeface="+mn-ea"/>
            <a:cs typeface="+mn-cs"/>
          </a:endParaRPr>
        </a:p>
      </dgm:t>
    </dgm:pt>
    <dgm:pt modelId="{5CEFBD89-2F4F-4B51-A98A-0F3C86494166}" type="parTrans" cxnId="{17E73148-9C08-4999-B21E-F3C5A0E3FC0C}">
      <dgm:prSet/>
      <dgm:spPr/>
      <dgm:t>
        <a:bodyPr rtlCol="0"/>
        <a:lstStyle/>
        <a:p>
          <a:pPr rtl="0"/>
          <a:endParaRPr lang="en-US"/>
        </a:p>
      </dgm:t>
    </dgm:pt>
    <dgm:pt modelId="{48634C00-2335-4923-9072-EB7482323D9C}" type="sibTrans" cxnId="{17E73148-9C08-4999-B21E-F3C5A0E3FC0C}">
      <dgm:prSet/>
      <dgm:spPr/>
      <dgm:t>
        <a:bodyPr rtlCol="0"/>
        <a:lstStyle/>
        <a:p>
          <a:pPr rtl="0"/>
          <a:endParaRPr lang="en-US"/>
        </a:p>
      </dgm:t>
    </dgm:pt>
    <dgm:pt modelId="{6D0E5D9F-7263-4526-A227-51301233F549}">
      <dgm:prSet phldrT="[Text]" custT="1"/>
      <dgm:spPr/>
      <dgm:t>
        <a:bodyPr rtlCol="0"/>
        <a:lstStyle/>
        <a:p>
          <a:pPr rtl="0">
            <a:buNone/>
          </a:pPr>
          <a:r>
            <a:rPr lang="el-GR" sz="1200" dirty="0">
              <a:latin typeface="Arial Nova" panose="020B0504020202020204" pitchFamily="34" charset="0"/>
            </a:rPr>
            <a:t>Σαν αποτέλεσμα ο καταναλωτής να απολαμβάνει προϊόντα ασφαλή και ψηλής διατροφικής αξίας</a:t>
          </a:r>
          <a:endParaRPr lang="el" sz="1200" b="1" dirty="0">
            <a:latin typeface="Arial Nova" panose="020B0504020202020204" pitchFamily="34" charset="0"/>
          </a:endParaRPr>
        </a:p>
      </dgm:t>
    </dgm:pt>
    <dgm:pt modelId="{23416D07-25F8-426C-BC65-639E6BCF4D6D}" type="parTrans" cxnId="{C8C462C6-33A3-4E8B-91FE-36DBE92F1C4A}">
      <dgm:prSet/>
      <dgm:spPr/>
      <dgm:t>
        <a:bodyPr rtlCol="0"/>
        <a:lstStyle/>
        <a:p>
          <a:pPr rtl="0"/>
          <a:endParaRPr lang="en-US"/>
        </a:p>
      </dgm:t>
    </dgm:pt>
    <dgm:pt modelId="{DE289E29-1989-4D8E-8AA6-F030105B3F13}" type="sibTrans" cxnId="{C8C462C6-33A3-4E8B-91FE-36DBE92F1C4A}">
      <dgm:prSet/>
      <dgm:spPr/>
      <dgm:t>
        <a:bodyPr rtlCol="0"/>
        <a:lstStyle/>
        <a:p>
          <a:pPr rtl="0"/>
          <a:endParaRPr lang="en-US"/>
        </a:p>
      </dgm:t>
    </dgm:pt>
    <dgm:pt modelId="{F0427F1F-00CD-4E05-AF7C-060360C33258}">
      <dgm:prSet phldrT="[Text]" custT="1"/>
      <dgm:spPr/>
      <dgm:t>
        <a:bodyPr rtlCol="0"/>
        <a:lstStyle/>
        <a:p>
          <a:pPr rtl="0">
            <a:buFont typeface="Wingdings" panose="05000000000000000000" pitchFamily="2" charset="2"/>
            <a:buNone/>
          </a:pPr>
          <a:r>
            <a:rPr lang="el-GR" sz="1200" dirty="0"/>
            <a:t>τηρώντας τις πρακτικές που περιορίζουν τον κίνδυνο υπολειμμάτων από χημικά σκευάσματα</a:t>
          </a:r>
          <a:endParaRPr lang="el" sz="1200" kern="1200" dirty="0">
            <a:latin typeface="Arial Nova" panose="020B0504020202020204" pitchFamily="34" charset="0"/>
          </a:endParaRPr>
        </a:p>
      </dgm:t>
    </dgm:pt>
    <dgm:pt modelId="{563B6A38-6D74-40B0-9590-A7A9B20DBC41}" type="parTrans" cxnId="{72642C9B-261C-4468-A4B2-AAB43D184528}">
      <dgm:prSet/>
      <dgm:spPr/>
      <dgm:t>
        <a:bodyPr/>
        <a:lstStyle/>
        <a:p>
          <a:endParaRPr lang="en-US"/>
        </a:p>
      </dgm:t>
    </dgm:pt>
    <dgm:pt modelId="{1F06DF6C-BD37-4DC9-B667-0754670D3C03}" type="sibTrans" cxnId="{72642C9B-261C-4468-A4B2-AAB43D184528}">
      <dgm:prSet/>
      <dgm:spPr/>
      <dgm:t>
        <a:bodyPr/>
        <a:lstStyle/>
        <a:p>
          <a:endParaRPr lang="en-US"/>
        </a:p>
      </dgm:t>
    </dgm:pt>
    <dgm:pt modelId="{B2265516-B60A-4BB8-8DE5-E6BD6B3BADE8}">
      <dgm:prSet custT="1"/>
      <dgm:spPr/>
      <dgm:t>
        <a:bodyPr/>
        <a:lstStyle/>
        <a:p>
          <a:r>
            <a:rPr lang="el-GR" sz="1200" dirty="0"/>
            <a:t>χρησιμοποιώντας καλλιεργητικές πρακτικές που διασφαλίζουν την ασφάλεια των τροφίμων, </a:t>
          </a:r>
          <a:endParaRPr lang="el-GR" sz="1200" dirty="0">
            <a:latin typeface="Arial Nova" panose="020B0504020202020204" pitchFamily="34" charset="0"/>
          </a:endParaRPr>
        </a:p>
      </dgm:t>
    </dgm:pt>
    <dgm:pt modelId="{38E2885E-26EE-4013-AF64-E476520D4DE9}" type="parTrans" cxnId="{FFEEE072-3411-42FD-994A-77D54FE49C6A}">
      <dgm:prSet/>
      <dgm:spPr/>
      <dgm:t>
        <a:bodyPr/>
        <a:lstStyle/>
        <a:p>
          <a:endParaRPr lang="el-GR"/>
        </a:p>
      </dgm:t>
    </dgm:pt>
    <dgm:pt modelId="{B351481D-CDBA-42AF-AAB8-1C62E503236E}" type="sibTrans" cxnId="{FFEEE072-3411-42FD-994A-77D54FE49C6A}">
      <dgm:prSet/>
      <dgm:spPr/>
      <dgm:t>
        <a:bodyPr/>
        <a:lstStyle/>
        <a:p>
          <a:endParaRPr lang="el-GR"/>
        </a:p>
      </dgm:t>
    </dgm:pt>
    <dgm:pt modelId="{6A0EA8D1-2539-44D8-8EED-39FE14C97905}">
      <dgm:prSet custT="1"/>
      <dgm:spPr/>
      <dgm:t>
        <a:bodyPr/>
        <a:lstStyle/>
        <a:p>
          <a:pPr rtl="0">
            <a:buNone/>
          </a:pPr>
          <a:r>
            <a:rPr lang="el-GR" sz="1200" dirty="0"/>
            <a:t>και τη μείωση στη  χρήση αντιβιοτικών στα ζώα</a:t>
          </a:r>
          <a:endParaRPr lang="el-GR" sz="1200" dirty="0">
            <a:latin typeface="Arial Nova" panose="020B0504020202020204" pitchFamily="34" charset="0"/>
          </a:endParaRPr>
        </a:p>
      </dgm:t>
    </dgm:pt>
    <dgm:pt modelId="{40FEA76E-D986-4CAE-9C31-9EE57821711C}" type="parTrans" cxnId="{D9830A88-039F-4043-8E66-6E5F7D84BD8D}">
      <dgm:prSet/>
      <dgm:spPr/>
      <dgm:t>
        <a:bodyPr/>
        <a:lstStyle/>
        <a:p>
          <a:endParaRPr lang="el-GR"/>
        </a:p>
      </dgm:t>
    </dgm:pt>
    <dgm:pt modelId="{E9F3F9C5-3B1F-4D9D-B882-9037AD68928A}" type="sibTrans" cxnId="{D9830A88-039F-4043-8E66-6E5F7D84BD8D}">
      <dgm:prSet/>
      <dgm:spPr/>
      <dgm:t>
        <a:bodyPr/>
        <a:lstStyle/>
        <a:p>
          <a:endParaRPr lang="el-GR"/>
        </a:p>
      </dgm:t>
    </dgm:pt>
    <dgm:pt modelId="{E46667F2-DC91-4B86-844A-48D7CB865A6A}">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2BCE6807-DB6E-44E4-8378-D6EE7E700D6A}" type="parTrans" cxnId="{8B30B493-69EA-43FA-BB8C-89272EC66D78}">
      <dgm:prSet/>
      <dgm:spPr/>
      <dgm:t>
        <a:bodyPr/>
        <a:lstStyle/>
        <a:p>
          <a:endParaRPr lang="el-GR"/>
        </a:p>
      </dgm:t>
    </dgm:pt>
    <dgm:pt modelId="{1FA22485-FE39-4308-9E01-8EA3E5EA34EE}" type="sibTrans" cxnId="{8B30B493-69EA-43FA-BB8C-89272EC66D78}">
      <dgm:prSet/>
      <dgm:spPr/>
      <dgm:t>
        <a:bodyPr/>
        <a:lstStyle/>
        <a:p>
          <a:endParaRPr lang="el-GR"/>
        </a:p>
      </dgm:t>
    </dgm:pt>
    <dgm:pt modelId="{150048AE-EC71-4EDA-A27C-CA1D928096E2}">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4DB9F496-1F95-4767-92C0-EDD247AA5E0F}" type="parTrans" cxnId="{C762438E-7872-4E38-854A-945D0450D511}">
      <dgm:prSet/>
      <dgm:spPr/>
      <dgm:t>
        <a:bodyPr/>
        <a:lstStyle/>
        <a:p>
          <a:endParaRPr lang="el-GR"/>
        </a:p>
      </dgm:t>
    </dgm:pt>
    <dgm:pt modelId="{EDBA30AB-3908-4D4F-91CA-57ED0CC96B3D}" type="sibTrans" cxnId="{C762438E-7872-4E38-854A-945D0450D511}">
      <dgm:prSet/>
      <dgm:spPr/>
      <dgm:t>
        <a:bodyPr/>
        <a:lstStyle/>
        <a:p>
          <a:endParaRPr lang="el-GR"/>
        </a:p>
      </dgm:t>
    </dgm:pt>
    <dgm:pt modelId="{1AC38E26-33C4-45EE-ADB3-1D3D1FB8E866}">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037B3FFC-10AD-4ED6-828D-9C916885AC82}" type="parTrans" cxnId="{6E75D0CD-C9B7-4DC7-82FE-408DDA1E6032}">
      <dgm:prSet/>
      <dgm:spPr/>
      <dgm:t>
        <a:bodyPr/>
        <a:lstStyle/>
        <a:p>
          <a:endParaRPr lang="el-GR"/>
        </a:p>
      </dgm:t>
    </dgm:pt>
    <dgm:pt modelId="{1CBF17F8-BD25-48AC-AC39-27DA247E477B}" type="sibTrans" cxnId="{6E75D0CD-C9B7-4DC7-82FE-408DDA1E6032}">
      <dgm:prSet/>
      <dgm:spPr/>
      <dgm:t>
        <a:bodyPr/>
        <a:lstStyle/>
        <a:p>
          <a:endParaRPr lang="el-GR"/>
        </a:p>
      </dgm:t>
    </dgm:pt>
    <dgm:pt modelId="{22C896D4-1B3C-4A78-8B59-FF0C83591691}">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6A3E069D-E262-4C70-8942-AE20E359012A}" type="parTrans" cxnId="{F839B707-A625-499A-8307-342C51DB5766}">
      <dgm:prSet/>
      <dgm:spPr/>
      <dgm:t>
        <a:bodyPr/>
        <a:lstStyle/>
        <a:p>
          <a:endParaRPr lang="el-GR"/>
        </a:p>
      </dgm:t>
    </dgm:pt>
    <dgm:pt modelId="{82C63606-C127-424C-BA7F-C901A4BD9138}" type="sibTrans" cxnId="{F839B707-A625-499A-8307-342C51DB5766}">
      <dgm:prSet/>
      <dgm:spPr/>
      <dgm:t>
        <a:bodyPr/>
        <a:lstStyle/>
        <a:p>
          <a:endParaRPr lang="el-GR"/>
        </a:p>
      </dgm:t>
    </dgm:pt>
    <dgm:pt modelId="{5FD74944-4ED0-47D4-9BFE-CD36D655A5D0}">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D26BA3A4-29AA-4CA5-BF07-F0318F7D600A}" type="parTrans" cxnId="{1C6E231D-28D8-490C-BCD9-5DF04CCCD6D9}">
      <dgm:prSet/>
      <dgm:spPr/>
      <dgm:t>
        <a:bodyPr/>
        <a:lstStyle/>
        <a:p>
          <a:endParaRPr lang="el-GR"/>
        </a:p>
      </dgm:t>
    </dgm:pt>
    <dgm:pt modelId="{A5D9E966-E09A-47AD-BC28-7EE5B1328F98}" type="sibTrans" cxnId="{1C6E231D-28D8-490C-BCD9-5DF04CCCD6D9}">
      <dgm:prSet/>
      <dgm:spPr/>
      <dgm:t>
        <a:bodyPr/>
        <a:lstStyle/>
        <a:p>
          <a:endParaRPr lang="el-GR"/>
        </a:p>
      </dgm:t>
    </dgm:pt>
    <dgm:pt modelId="{98CAA7C8-D770-4815-A848-D4CE11F62BAA}">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1494367A-1112-46DF-982F-C2CCA799DDAF}" type="parTrans" cxnId="{3C9DB249-1E02-439D-97A0-A873EE3BFAFF}">
      <dgm:prSet/>
      <dgm:spPr/>
      <dgm:t>
        <a:bodyPr/>
        <a:lstStyle/>
        <a:p>
          <a:endParaRPr lang="el-GR"/>
        </a:p>
      </dgm:t>
    </dgm:pt>
    <dgm:pt modelId="{2BE9B868-E217-4641-A0AC-C61E6329811D}" type="sibTrans" cxnId="{3C9DB249-1E02-439D-97A0-A873EE3BFAFF}">
      <dgm:prSet/>
      <dgm:spPr/>
      <dgm:t>
        <a:bodyPr/>
        <a:lstStyle/>
        <a:p>
          <a:endParaRPr lang="el-GR"/>
        </a:p>
      </dgm:t>
    </dgm:pt>
    <dgm:pt modelId="{C9DBAD69-1E73-43C2-BBFD-4CFC0DD1D632}">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B29E05F2-BD18-4902-B45A-13FA3795A7EC}" type="parTrans" cxnId="{4E41EB09-EF94-472C-BEAA-97B66E158B15}">
      <dgm:prSet/>
      <dgm:spPr/>
      <dgm:t>
        <a:bodyPr/>
        <a:lstStyle/>
        <a:p>
          <a:endParaRPr lang="el-GR"/>
        </a:p>
      </dgm:t>
    </dgm:pt>
    <dgm:pt modelId="{117FAB19-D8DA-456A-8558-0A91C2541767}" type="sibTrans" cxnId="{4E41EB09-EF94-472C-BEAA-97B66E158B15}">
      <dgm:prSet/>
      <dgm:spPr/>
      <dgm:t>
        <a:bodyPr/>
        <a:lstStyle/>
        <a:p>
          <a:endParaRPr lang="el-GR"/>
        </a:p>
      </dgm:t>
    </dgm:pt>
    <dgm:pt modelId="{232A1170-4278-45E0-ADE8-D6DF44A99128}">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0D7EFD6D-33DD-44F4-9F5A-70E705DFCA58}" type="parTrans" cxnId="{54F4C59F-444E-43B5-BBD5-8A75FEF9BA2C}">
      <dgm:prSet/>
      <dgm:spPr/>
      <dgm:t>
        <a:bodyPr/>
        <a:lstStyle/>
        <a:p>
          <a:endParaRPr lang="el-GR"/>
        </a:p>
      </dgm:t>
    </dgm:pt>
    <dgm:pt modelId="{F3DACDE5-7E5E-4F7E-BD21-1B95C5C8D6F1}" type="sibTrans" cxnId="{54F4C59F-444E-43B5-BBD5-8A75FEF9BA2C}">
      <dgm:prSet/>
      <dgm:spPr/>
      <dgm:t>
        <a:bodyPr/>
        <a:lstStyle/>
        <a:p>
          <a:endParaRPr lang="el-GR"/>
        </a:p>
      </dgm:t>
    </dgm:pt>
    <dgm:pt modelId="{AE1D34D2-4905-492C-A3BD-A719CD0443A9}">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BB5290E5-9785-426C-B156-D6A75D6BD305}" type="parTrans" cxnId="{311C5FDE-39F3-451E-A361-AEF278E64295}">
      <dgm:prSet/>
      <dgm:spPr/>
      <dgm:t>
        <a:bodyPr/>
        <a:lstStyle/>
        <a:p>
          <a:endParaRPr lang="el-GR"/>
        </a:p>
      </dgm:t>
    </dgm:pt>
    <dgm:pt modelId="{86CBA209-41E0-43B7-855B-B29B3099A8C8}" type="sibTrans" cxnId="{311C5FDE-39F3-451E-A361-AEF278E64295}">
      <dgm:prSet/>
      <dgm:spPr/>
      <dgm:t>
        <a:bodyPr/>
        <a:lstStyle/>
        <a:p>
          <a:endParaRPr lang="el-GR"/>
        </a:p>
      </dgm:t>
    </dgm:pt>
    <dgm:pt modelId="{33D868ED-0AC9-4CF3-A608-130FF39069D3}">
      <dgm:prSet phldrT="[Text]" custT="1"/>
      <dgm:spPr/>
      <dgm:t>
        <a:bodyPr/>
        <a:lstStyle/>
        <a:p>
          <a:pPr algn="l"/>
          <a:r>
            <a:rPr lang="el-GR" sz="1200" b="1" dirty="0"/>
            <a:t> Να στηρίξουμε γεωργούς και κτηνοτρόφους που σέβονται την υγεία του καταναλωτή</a:t>
          </a:r>
          <a:endParaRPr lang="el" sz="1200" b="1" dirty="0">
            <a:latin typeface="Arial Nova" panose="020B0504020202020204" pitchFamily="34" charset="0"/>
          </a:endParaRPr>
        </a:p>
      </dgm:t>
    </dgm:pt>
    <dgm:pt modelId="{F5B62ACC-6848-44FA-A0EB-4A0FA54E9577}" type="parTrans" cxnId="{A6A4A928-84A4-411E-9366-9FB42BA65431}">
      <dgm:prSet/>
      <dgm:spPr/>
      <dgm:t>
        <a:bodyPr/>
        <a:lstStyle/>
        <a:p>
          <a:endParaRPr lang="el-GR"/>
        </a:p>
      </dgm:t>
    </dgm:pt>
    <dgm:pt modelId="{819C215A-5303-4D67-86D1-7E25BEFC25F6}" type="sibTrans" cxnId="{A6A4A928-84A4-411E-9366-9FB42BA65431}">
      <dgm:prSet/>
      <dgm:spPr/>
      <dgm:t>
        <a:bodyPr/>
        <a:lstStyle/>
        <a:p>
          <a:endParaRPr lang="el-GR"/>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5" custScaleX="2000000" custLinFactX="-110961" custLinFactNeighborX="-200000" custLinFactNeighborY="-2848">
        <dgm:presLayoutVars>
          <dgm:bulletEnabled val="1"/>
        </dgm:presLayoutVars>
      </dgm:prSet>
      <dgm:spPr/>
    </dgm:pt>
    <dgm:pt modelId="{6681DF6F-8E98-430C-9A87-14BEC6C3269E}" type="pres">
      <dgm:prSet presAssocID="{C2176686-D23E-48EB-9D1B-1A1B46236638}" presName="sibTrans" presStyleCnt="0"/>
      <dgm:spPr/>
    </dgm:pt>
    <dgm:pt modelId="{670FE106-1CAE-440A-8E2A-4A08EF6E1E75}" type="pres">
      <dgm:prSet presAssocID="{B2265516-B60A-4BB8-8DE5-E6BD6B3BADE8}" presName="node" presStyleLbl="node1" presStyleIdx="1" presStyleCnt="5" custScaleX="2000000" custLinFactNeighborX="12174">
        <dgm:presLayoutVars>
          <dgm:bulletEnabled val="1"/>
        </dgm:presLayoutVars>
      </dgm:prSet>
      <dgm:spPr/>
    </dgm:pt>
    <dgm:pt modelId="{38B9D5E2-7B63-44F9-9975-D5D094BC2105}" type="pres">
      <dgm:prSet presAssocID="{B351481D-CDBA-42AF-AAB8-1C62E503236E}" presName="sibTrans" presStyleCnt="0"/>
      <dgm:spPr/>
    </dgm:pt>
    <dgm:pt modelId="{DAD9059A-916A-4916-A2A8-B42491568DD3}" type="pres">
      <dgm:prSet presAssocID="{B6E26FFC-9977-4BBC-BEC7-3D6B63754E52}" presName="node" presStyleLbl="node1" presStyleIdx="2" presStyleCnt="5" custScaleX="2000000" custLinFactNeighborX="-73006">
        <dgm:presLayoutVars>
          <dgm:bulletEnabled val="1"/>
        </dgm:presLayoutVars>
      </dgm:prSet>
      <dgm:spPr/>
    </dgm:pt>
    <dgm:pt modelId="{39AEACD1-F8CF-4528-8379-DAA829B3790B}" type="pres">
      <dgm:prSet presAssocID="{48634C00-2335-4923-9072-EB7482323D9C}" presName="sibTrans" presStyleCnt="0"/>
      <dgm:spPr/>
    </dgm:pt>
    <dgm:pt modelId="{B81BCF37-7ED9-4B6D-814F-CEEB56B3B168}" type="pres">
      <dgm:prSet presAssocID="{6A0EA8D1-2539-44D8-8EED-39FE14C97905}" presName="node" presStyleLbl="node1" presStyleIdx="3" presStyleCnt="5" custScaleX="2000000" custLinFactNeighborX="12174">
        <dgm:presLayoutVars>
          <dgm:bulletEnabled val="1"/>
        </dgm:presLayoutVars>
      </dgm:prSet>
      <dgm:spPr/>
    </dgm:pt>
    <dgm:pt modelId="{93E5CB98-B89C-4E27-8145-2E8F59FA3AC4}" type="pres">
      <dgm:prSet presAssocID="{E9F3F9C5-3B1F-4D9D-B882-9037AD68928A}" presName="sibTrans" presStyleCnt="0"/>
      <dgm:spPr/>
    </dgm:pt>
    <dgm:pt modelId="{25A33852-3C4B-4406-8856-3A4D6201948C}" type="pres">
      <dgm:prSet presAssocID="{6D0E5D9F-7263-4526-A227-51301233F549}" presName="node" presStyleLbl="node1" presStyleIdx="4" presStyleCnt="5" custScaleX="2000000" custLinFactNeighborX="40963" custLinFactNeighborY="0">
        <dgm:presLayoutVars>
          <dgm:bulletEnabled val="1"/>
        </dgm:presLayoutVars>
      </dgm:prSet>
      <dgm:spPr/>
    </dgm:pt>
  </dgm:ptLst>
  <dgm:cxnLst>
    <dgm:cxn modelId="{DEEA8E02-82AA-494E-883E-D9FA731A6192}" type="presOf" srcId="{22C896D4-1B3C-4A78-8B59-FF0C83591691}" destId="{DAD9059A-916A-4916-A2A8-B42491568DD3}" srcOrd="0" destOrd="4" presId="urn:microsoft.com/office/officeart/2005/8/layout/hList6"/>
    <dgm:cxn modelId="{F839B707-A625-499A-8307-342C51DB5766}" srcId="{B6E26FFC-9977-4BBC-BEC7-3D6B63754E52}" destId="{22C896D4-1B3C-4A78-8B59-FF0C83591691}" srcOrd="3" destOrd="0" parTransId="{6A3E069D-E262-4C70-8942-AE20E359012A}" sibTransId="{82C63606-C127-424C-BA7F-C901A4BD9138}"/>
    <dgm:cxn modelId="{0676BA07-1135-49D0-993A-27A9F99FC0CD}" type="presOf" srcId="{B6E26FFC-9977-4BBC-BEC7-3D6B63754E52}" destId="{DAD9059A-916A-4916-A2A8-B42491568DD3}" srcOrd="0" destOrd="0" presId="urn:microsoft.com/office/officeart/2005/8/layout/hList6"/>
    <dgm:cxn modelId="{4E41EB09-EF94-472C-BEAA-97B66E158B15}" srcId="{082E8A29-955A-4C7C-A174-3E9DCD4DC89B}" destId="{C9DBAD69-1E73-43C2-BBFD-4CFC0DD1D632}" srcOrd="1" destOrd="0" parTransId="{B29E05F2-BD18-4902-B45A-13FA3795A7EC}" sibTransId="{117FAB19-D8DA-456A-8558-0A91C2541767}"/>
    <dgm:cxn modelId="{706D5C14-50F5-4B70-A460-CFDA671FC5A6}" type="presOf" srcId="{E46667F2-DC91-4B86-844A-48D7CB865A6A}" destId="{DAD9059A-916A-4916-A2A8-B42491568DD3}" srcOrd="0" destOrd="1" presId="urn:microsoft.com/office/officeart/2005/8/layout/hList6"/>
    <dgm:cxn modelId="{5351B217-259B-4E6A-85F5-2E408BEB0764}" type="presOf" srcId="{082E8A29-955A-4C7C-A174-3E9DCD4DC89B}" destId="{98302F07-D6A9-46A5-9807-EBF6C9F5B2DD}" srcOrd="0" destOrd="0" presId="urn:microsoft.com/office/officeart/2005/8/layout/hList6"/>
    <dgm:cxn modelId="{1C6E231D-28D8-490C-BCD9-5DF04CCCD6D9}" srcId="{B6E26FFC-9977-4BBC-BEC7-3D6B63754E52}" destId="{5FD74944-4ED0-47D4-9BFE-CD36D655A5D0}" srcOrd="4" destOrd="0" parTransId="{D26BA3A4-29AA-4CA5-BF07-F0318F7D600A}" sibTransId="{A5D9E966-E09A-47AD-BC28-7EE5B1328F98}"/>
    <dgm:cxn modelId="{A6A4A928-84A4-411E-9366-9FB42BA65431}" srcId="{082E8A29-955A-4C7C-A174-3E9DCD4DC89B}" destId="{33D868ED-0AC9-4CF3-A608-130FF39069D3}" srcOrd="4" destOrd="0" parTransId="{F5B62ACC-6848-44FA-A0EB-4A0FA54E9577}" sibTransId="{819C215A-5303-4D67-86D1-7E25BEFC25F6}"/>
    <dgm:cxn modelId="{77BD0D2D-7C4E-49B3-9A72-0FD33F32D294}" type="presOf" srcId="{6D0E5D9F-7263-4526-A227-51301233F549}" destId="{25A33852-3C4B-4406-8856-3A4D6201948C}" srcOrd="0" destOrd="0" presId="urn:microsoft.com/office/officeart/2005/8/layout/hList6"/>
    <dgm:cxn modelId="{3B819C33-6C57-4BC6-864A-5D908F520645}" type="presOf" srcId="{C9DBAD69-1E73-43C2-BBFD-4CFC0DD1D632}" destId="{98302F07-D6A9-46A5-9807-EBF6C9F5B2DD}" srcOrd="0" destOrd="2" presId="urn:microsoft.com/office/officeart/2005/8/layout/hList6"/>
    <dgm:cxn modelId="{108F453D-EB6E-4A29-ABCE-1A55C87D2A68}" type="presOf" srcId="{1AC38E26-33C4-45EE-ADB3-1D3D1FB8E866}" destId="{DAD9059A-916A-4916-A2A8-B42491568DD3}" srcOrd="0" destOrd="3" presId="urn:microsoft.com/office/officeart/2005/8/layout/hList6"/>
    <dgm:cxn modelId="{17E73148-9C08-4999-B21E-F3C5A0E3FC0C}" srcId="{CF9055CF-8DEB-4A02-949A-DE72B6AC5D37}" destId="{B6E26FFC-9977-4BBC-BEC7-3D6B63754E52}" srcOrd="2" destOrd="0" parTransId="{5CEFBD89-2F4F-4B51-A98A-0F3C86494166}" sibTransId="{48634C00-2335-4923-9072-EB7482323D9C}"/>
    <dgm:cxn modelId="{3C9DB249-1E02-439D-97A0-A873EE3BFAFF}" srcId="{082E8A29-955A-4C7C-A174-3E9DCD4DC89B}" destId="{98CAA7C8-D770-4815-A848-D4CE11F62BAA}" srcOrd="0" destOrd="0" parTransId="{1494367A-1112-46DF-982F-C2CCA799DDAF}" sibTransId="{2BE9B868-E217-4641-A0AC-C61E6329811D}"/>
    <dgm:cxn modelId="{35FF3B51-37B8-4BBD-A019-14DDDE5789E9}" type="presOf" srcId="{33D868ED-0AC9-4CF3-A608-130FF39069D3}" destId="{98302F07-D6A9-46A5-9807-EBF6C9F5B2DD}" srcOrd="0" destOrd="5" presId="urn:microsoft.com/office/officeart/2005/8/layout/hList6"/>
    <dgm:cxn modelId="{FFEEE072-3411-42FD-994A-77D54FE49C6A}" srcId="{CF9055CF-8DEB-4A02-949A-DE72B6AC5D37}" destId="{B2265516-B60A-4BB8-8DE5-E6BD6B3BADE8}" srcOrd="1" destOrd="0" parTransId="{38E2885E-26EE-4013-AF64-E476520D4DE9}" sibTransId="{B351481D-CDBA-42AF-AAB8-1C62E503236E}"/>
    <dgm:cxn modelId="{CE7CF656-31E7-4471-8C7D-5EA994E147FE}" type="presOf" srcId="{98CAA7C8-D770-4815-A848-D4CE11F62BAA}" destId="{98302F07-D6A9-46A5-9807-EBF6C9F5B2DD}" srcOrd="0" destOrd="1"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D9830A88-039F-4043-8E66-6E5F7D84BD8D}" srcId="{CF9055CF-8DEB-4A02-949A-DE72B6AC5D37}" destId="{6A0EA8D1-2539-44D8-8EED-39FE14C97905}" srcOrd="3" destOrd="0" parTransId="{40FEA76E-D986-4CAE-9C31-9EE57821711C}" sibTransId="{E9F3F9C5-3B1F-4D9D-B882-9037AD68928A}"/>
    <dgm:cxn modelId="{C762438E-7872-4E38-854A-945D0450D511}" srcId="{B6E26FFC-9977-4BBC-BEC7-3D6B63754E52}" destId="{150048AE-EC71-4EDA-A27C-CA1D928096E2}" srcOrd="1" destOrd="0" parTransId="{4DB9F496-1F95-4767-92C0-EDD247AA5E0F}" sibTransId="{EDBA30AB-3908-4D4F-91CA-57ED0CC96B3D}"/>
    <dgm:cxn modelId="{8B30B493-69EA-43FA-BB8C-89272EC66D78}" srcId="{B6E26FFC-9977-4BBC-BEC7-3D6B63754E52}" destId="{E46667F2-DC91-4B86-844A-48D7CB865A6A}" srcOrd="0" destOrd="0" parTransId="{2BCE6807-DB6E-44E4-8378-D6EE7E700D6A}" sibTransId="{1FA22485-FE39-4308-9E01-8EA3E5EA34EE}"/>
    <dgm:cxn modelId="{7D1BBC99-0E80-47B9-AB42-EF2E9FC34548}" type="presOf" srcId="{6A0EA8D1-2539-44D8-8EED-39FE14C97905}" destId="{B81BCF37-7ED9-4B6D-814F-CEEB56B3B168}" srcOrd="0" destOrd="0" presId="urn:microsoft.com/office/officeart/2005/8/layout/hList6"/>
    <dgm:cxn modelId="{72642C9B-261C-4468-A4B2-AAB43D184528}" srcId="{B6E26FFC-9977-4BBC-BEC7-3D6B63754E52}" destId="{F0427F1F-00CD-4E05-AF7C-060360C33258}" srcOrd="5" destOrd="0" parTransId="{563B6A38-6D74-40B0-9590-A7A9B20DBC41}" sibTransId="{1F06DF6C-BD37-4DC9-B667-0754670D3C03}"/>
    <dgm:cxn modelId="{4F4EEB9C-6743-4C16-B779-1CDC0686DBFA}" type="presOf" srcId="{150048AE-EC71-4EDA-A27C-CA1D928096E2}" destId="{DAD9059A-916A-4916-A2A8-B42491568DD3}" srcOrd="0" destOrd="2" presId="urn:microsoft.com/office/officeart/2005/8/layout/hList6"/>
    <dgm:cxn modelId="{54F4C59F-444E-43B5-BBD5-8A75FEF9BA2C}" srcId="{082E8A29-955A-4C7C-A174-3E9DCD4DC89B}" destId="{232A1170-4278-45E0-ADE8-D6DF44A99128}" srcOrd="2" destOrd="0" parTransId="{0D7EFD6D-33DD-44F4-9F5A-70E705DFCA58}" sibTransId="{F3DACDE5-7E5E-4F7E-BD21-1B95C5C8D6F1}"/>
    <dgm:cxn modelId="{C8C462C6-33A3-4E8B-91FE-36DBE92F1C4A}" srcId="{CF9055CF-8DEB-4A02-949A-DE72B6AC5D37}" destId="{6D0E5D9F-7263-4526-A227-51301233F549}" srcOrd="4" destOrd="0" parTransId="{23416D07-25F8-426C-BC65-639E6BCF4D6D}" sibTransId="{DE289E29-1989-4D8E-8AA6-F030105B3F13}"/>
    <dgm:cxn modelId="{38799FC6-CF28-4141-B9DB-B077275A53F5}" type="presOf" srcId="{AE1D34D2-4905-492C-A3BD-A719CD0443A9}" destId="{98302F07-D6A9-46A5-9807-EBF6C9F5B2DD}" srcOrd="0" destOrd="4" presId="urn:microsoft.com/office/officeart/2005/8/layout/hList6"/>
    <dgm:cxn modelId="{6E75D0CD-C9B7-4DC7-82FE-408DDA1E6032}" srcId="{B6E26FFC-9977-4BBC-BEC7-3D6B63754E52}" destId="{1AC38E26-33C4-45EE-ADB3-1D3D1FB8E866}" srcOrd="2" destOrd="0" parTransId="{037B3FFC-10AD-4ED6-828D-9C916885AC82}" sibTransId="{1CBF17F8-BD25-48AC-AC39-27DA247E477B}"/>
    <dgm:cxn modelId="{0675D7D4-32A6-4F30-A67D-4AB5FE0433E5}" type="presOf" srcId="{F0427F1F-00CD-4E05-AF7C-060360C33258}" destId="{DAD9059A-916A-4916-A2A8-B42491568DD3}" srcOrd="0" destOrd="6" presId="urn:microsoft.com/office/officeart/2005/8/layout/hList6"/>
    <dgm:cxn modelId="{311C5FDE-39F3-451E-A361-AEF278E64295}" srcId="{082E8A29-955A-4C7C-A174-3E9DCD4DC89B}" destId="{AE1D34D2-4905-492C-A3BD-A719CD0443A9}" srcOrd="3" destOrd="0" parTransId="{BB5290E5-9785-426C-B156-D6A75D6BD305}" sibTransId="{86CBA209-41E0-43B7-855B-B29B3099A8C8}"/>
    <dgm:cxn modelId="{24179AE2-AA7E-4702-A358-E95F80152CCA}" type="presOf" srcId="{CF9055CF-8DEB-4A02-949A-DE72B6AC5D37}" destId="{6F1872F4-A030-4D64-A17C-72EA1ABBD62E}" srcOrd="0" destOrd="0" presId="urn:microsoft.com/office/officeart/2005/8/layout/hList6"/>
    <dgm:cxn modelId="{AFD6D3E4-2EC9-41EA-A237-C3C21430F1A0}" type="presOf" srcId="{232A1170-4278-45E0-ADE8-D6DF44A99128}" destId="{98302F07-D6A9-46A5-9807-EBF6C9F5B2DD}" srcOrd="0" destOrd="3" presId="urn:microsoft.com/office/officeart/2005/8/layout/hList6"/>
    <dgm:cxn modelId="{D872DDEB-9B01-4AD0-97DB-67586101B649}" type="presOf" srcId="{B2265516-B60A-4BB8-8DE5-E6BD6B3BADE8}" destId="{670FE106-1CAE-440A-8E2A-4A08EF6E1E75}" srcOrd="0" destOrd="0" presId="urn:microsoft.com/office/officeart/2005/8/layout/hList6"/>
    <dgm:cxn modelId="{329A5FF3-C01F-499C-8E81-D4A3454BFD4A}" type="presOf" srcId="{5FD74944-4ED0-47D4-9BFE-CD36D655A5D0}" destId="{DAD9059A-916A-4916-A2A8-B42491568DD3}" srcOrd="0" destOrd="5"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BBDFBD3-C05B-4EFD-84B0-81C9C045BEBD}" type="presParOf" srcId="{6F1872F4-A030-4D64-A17C-72EA1ABBD62E}" destId="{670FE106-1CAE-440A-8E2A-4A08EF6E1E75}" srcOrd="2" destOrd="0" presId="urn:microsoft.com/office/officeart/2005/8/layout/hList6"/>
    <dgm:cxn modelId="{48CAA3AD-3491-48D5-BE3B-AB5A598BCB42}" type="presParOf" srcId="{6F1872F4-A030-4D64-A17C-72EA1ABBD62E}" destId="{38B9D5E2-7B63-44F9-9975-D5D094BC2105}" srcOrd="3" destOrd="0" presId="urn:microsoft.com/office/officeart/2005/8/layout/hList6"/>
    <dgm:cxn modelId="{FD54A181-98DF-439C-9CA4-93CD1333DEC4}" type="presParOf" srcId="{6F1872F4-A030-4D64-A17C-72EA1ABBD62E}" destId="{DAD9059A-916A-4916-A2A8-B42491568DD3}" srcOrd="4" destOrd="0" presId="urn:microsoft.com/office/officeart/2005/8/layout/hList6"/>
    <dgm:cxn modelId="{B910F504-589D-4168-B820-FECB0EF26955}" type="presParOf" srcId="{6F1872F4-A030-4D64-A17C-72EA1ABBD62E}" destId="{39AEACD1-F8CF-4528-8379-DAA829B3790B}" srcOrd="5" destOrd="0" presId="urn:microsoft.com/office/officeart/2005/8/layout/hList6"/>
    <dgm:cxn modelId="{CB66F385-6A31-4159-866A-6A1FD7A0B890}" type="presParOf" srcId="{6F1872F4-A030-4D64-A17C-72EA1ABBD62E}" destId="{B81BCF37-7ED9-4B6D-814F-CEEB56B3B168}" srcOrd="6" destOrd="0" presId="urn:microsoft.com/office/officeart/2005/8/layout/hList6"/>
    <dgm:cxn modelId="{73025EFD-227C-4FB9-8BEE-6A1B0C6ECFA9}" type="presParOf" srcId="{6F1872F4-A030-4D64-A17C-72EA1ABBD62E}" destId="{93E5CB98-B89C-4E27-8145-2E8F59FA3AC4}" srcOrd="7" destOrd="0" presId="urn:microsoft.com/office/officeart/2005/8/layout/hList6"/>
    <dgm:cxn modelId="{AEDC4C6E-DC7C-4364-8563-E748313EFA17}" type="presParOf" srcId="{6F1872F4-A030-4D64-A17C-72EA1ABBD62E}" destId="{25A33852-3C4B-4406-8856-3A4D6201948C}"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rtlCol="0"/>
        <a:lstStyle/>
        <a:p>
          <a:pPr rtl="0"/>
          <a:endParaRPr lang="en-US"/>
        </a:p>
      </dgm:t>
    </dgm:pt>
    <dgm:pt modelId="{082E8A29-955A-4C7C-A174-3E9DCD4DC89B}">
      <dgm:prSet phldrT="[Text]" custT="1"/>
      <dgm:spPr/>
      <dgm:t>
        <a:bodyPr rtlCol="0"/>
        <a:lstStyle/>
        <a:p>
          <a:pPr algn="l" rtl="0">
            <a:buNone/>
          </a:pPr>
          <a:endParaRPr lang="el" sz="1200" b="1" dirty="0">
            <a:latin typeface="Arial Nova" panose="020B0504020202020204" pitchFamily="34" charset="0"/>
          </a:endParaRPr>
        </a:p>
      </dgm:t>
    </dgm:pt>
    <dgm:pt modelId="{BA7938E6-8DFA-40B7-B4C4-EACC6D85FC31}" type="parTrans" cxnId="{2986897A-7787-444F-B6C8-41F3823EF3C1}">
      <dgm:prSet/>
      <dgm:spPr/>
      <dgm:t>
        <a:bodyPr rtlCol="0"/>
        <a:lstStyle/>
        <a:p>
          <a:pPr rtl="0"/>
          <a:endParaRPr lang="en-US"/>
        </a:p>
      </dgm:t>
    </dgm:pt>
    <dgm:pt modelId="{C2176686-D23E-48EB-9D1B-1A1B46236638}" type="sibTrans" cxnId="{2986897A-7787-444F-B6C8-41F3823EF3C1}">
      <dgm:prSet/>
      <dgm:spPr/>
      <dgm:t>
        <a:bodyPr rtlCol="0"/>
        <a:lstStyle/>
        <a:p>
          <a:pPr rtl="0"/>
          <a:endParaRPr lang="en-US"/>
        </a:p>
      </dgm:t>
    </dgm:pt>
    <dgm:pt modelId="{B6E26FFC-9977-4BBC-BEC7-3D6B63754E52}">
      <dgm:prSet phldrT="[Text]" custT="1"/>
      <dgm:spPr/>
      <dgm:t>
        <a:bodyPr rtlCol="0"/>
        <a:lstStyle/>
        <a:p>
          <a:pPr rtl="0">
            <a:buNone/>
          </a:pPr>
          <a:endParaRPr lang="el" sz="1200" b="1" kern="1200" dirty="0">
            <a:solidFill>
              <a:srgbClr val="3C4743"/>
            </a:solidFill>
            <a:latin typeface="Arial Nova" panose="020B0504020202020204" pitchFamily="34" charset="0"/>
            <a:ea typeface="+mn-ea"/>
            <a:cs typeface="+mn-cs"/>
          </a:endParaRPr>
        </a:p>
      </dgm:t>
    </dgm:pt>
    <dgm:pt modelId="{5CEFBD89-2F4F-4B51-A98A-0F3C86494166}" type="parTrans" cxnId="{17E73148-9C08-4999-B21E-F3C5A0E3FC0C}">
      <dgm:prSet/>
      <dgm:spPr/>
      <dgm:t>
        <a:bodyPr rtlCol="0"/>
        <a:lstStyle/>
        <a:p>
          <a:pPr rtl="0"/>
          <a:endParaRPr lang="en-US"/>
        </a:p>
      </dgm:t>
    </dgm:pt>
    <dgm:pt modelId="{48634C00-2335-4923-9072-EB7482323D9C}" type="sibTrans" cxnId="{17E73148-9C08-4999-B21E-F3C5A0E3FC0C}">
      <dgm:prSet/>
      <dgm:spPr/>
      <dgm:t>
        <a:bodyPr rtlCol="0"/>
        <a:lstStyle/>
        <a:p>
          <a:pPr rtl="0"/>
          <a:endParaRPr lang="en-US"/>
        </a:p>
      </dgm:t>
    </dgm:pt>
    <dgm:pt modelId="{6D0E5D9F-7263-4526-A227-51301233F549}">
      <dgm:prSet phldrT="[Text]" custT="1"/>
      <dgm:spPr/>
      <dgm:t>
        <a:bodyPr rtlCol="0"/>
        <a:lstStyle/>
        <a:p>
          <a:pPr rtl="0">
            <a:buNone/>
          </a:pPr>
          <a:r>
            <a:rPr lang="el-GR" sz="1200" dirty="0">
              <a:latin typeface="Arial Nova" panose="020B0504020202020204" pitchFamily="34" charset="0"/>
            </a:rPr>
            <a:t>Μακριά από αθέμιτες εμπορικές και άλλες πρακτικές με την χρήση και συνέργεια της ψηφιακής τεχνολογίας και της καινοτομίας</a:t>
          </a:r>
          <a:endParaRPr lang="el" sz="1200" b="1" dirty="0">
            <a:latin typeface="Arial Nova" panose="020B0504020202020204" pitchFamily="34" charset="0"/>
          </a:endParaRPr>
        </a:p>
      </dgm:t>
    </dgm:pt>
    <dgm:pt modelId="{23416D07-25F8-426C-BC65-639E6BCF4D6D}" type="parTrans" cxnId="{C8C462C6-33A3-4E8B-91FE-36DBE92F1C4A}">
      <dgm:prSet/>
      <dgm:spPr/>
      <dgm:t>
        <a:bodyPr rtlCol="0"/>
        <a:lstStyle/>
        <a:p>
          <a:pPr rtl="0"/>
          <a:endParaRPr lang="en-US"/>
        </a:p>
      </dgm:t>
    </dgm:pt>
    <dgm:pt modelId="{DE289E29-1989-4D8E-8AA6-F030105B3F13}" type="sibTrans" cxnId="{C8C462C6-33A3-4E8B-91FE-36DBE92F1C4A}">
      <dgm:prSet/>
      <dgm:spPr/>
      <dgm:t>
        <a:bodyPr rtlCol="0"/>
        <a:lstStyle/>
        <a:p>
          <a:pPr rtl="0"/>
          <a:endParaRPr lang="en-US"/>
        </a:p>
      </dgm:t>
    </dgm:pt>
    <dgm:pt modelId="{F0427F1F-00CD-4E05-AF7C-060360C33258}">
      <dgm:prSet phldrT="[Text]" custT="1"/>
      <dgm:spPr/>
      <dgm:t>
        <a:bodyPr rtlCol="0"/>
        <a:lstStyle/>
        <a:p>
          <a:pPr rtl="0">
            <a:buFont typeface="Wingdings" panose="05000000000000000000" pitchFamily="2" charset="2"/>
            <a:buNone/>
          </a:pPr>
          <a:r>
            <a:rPr lang="el-GR" sz="1200" dirty="0"/>
            <a:t>    και να προσφέρουν τρόφιμα σε λογικές τιμές </a:t>
          </a:r>
          <a:endParaRPr lang="el" sz="1200" kern="1200" dirty="0">
            <a:latin typeface="Arial Nova" panose="020B0504020202020204" pitchFamily="34" charset="0"/>
          </a:endParaRPr>
        </a:p>
      </dgm:t>
    </dgm:pt>
    <dgm:pt modelId="{563B6A38-6D74-40B0-9590-A7A9B20DBC41}" type="parTrans" cxnId="{72642C9B-261C-4468-A4B2-AAB43D184528}">
      <dgm:prSet/>
      <dgm:spPr/>
      <dgm:t>
        <a:bodyPr/>
        <a:lstStyle/>
        <a:p>
          <a:endParaRPr lang="en-US"/>
        </a:p>
      </dgm:t>
    </dgm:pt>
    <dgm:pt modelId="{1F06DF6C-BD37-4DC9-B667-0754670D3C03}" type="sibTrans" cxnId="{72642C9B-261C-4468-A4B2-AAB43D184528}">
      <dgm:prSet/>
      <dgm:spPr/>
      <dgm:t>
        <a:bodyPr/>
        <a:lstStyle/>
        <a:p>
          <a:endParaRPr lang="en-US"/>
        </a:p>
      </dgm:t>
    </dgm:pt>
    <dgm:pt modelId="{B2265516-B60A-4BB8-8DE5-E6BD6B3BADE8}">
      <dgm:prSet custT="1"/>
      <dgm:spPr/>
      <dgm:t>
        <a:bodyPr/>
        <a:lstStyle/>
        <a:p>
          <a:r>
            <a:rPr lang="el-GR" sz="1200" dirty="0"/>
            <a:t>ανταγωνιστικούς ώστε να επιβιώσουν στην </a:t>
          </a:r>
          <a:r>
            <a:rPr lang="el-GR" sz="1200" dirty="0" err="1"/>
            <a:t>παγκοσμιοποιημένη</a:t>
          </a:r>
          <a:r>
            <a:rPr lang="el-GR" sz="1200" dirty="0"/>
            <a:t> αγορά </a:t>
          </a:r>
          <a:endParaRPr lang="el-GR" sz="1200" dirty="0">
            <a:latin typeface="Arial Nova" panose="020B0504020202020204" pitchFamily="34" charset="0"/>
          </a:endParaRPr>
        </a:p>
      </dgm:t>
    </dgm:pt>
    <dgm:pt modelId="{38E2885E-26EE-4013-AF64-E476520D4DE9}" type="parTrans" cxnId="{FFEEE072-3411-42FD-994A-77D54FE49C6A}">
      <dgm:prSet/>
      <dgm:spPr/>
      <dgm:t>
        <a:bodyPr/>
        <a:lstStyle/>
        <a:p>
          <a:endParaRPr lang="el-GR"/>
        </a:p>
      </dgm:t>
    </dgm:pt>
    <dgm:pt modelId="{B351481D-CDBA-42AF-AAB8-1C62E503236E}" type="sibTrans" cxnId="{FFEEE072-3411-42FD-994A-77D54FE49C6A}">
      <dgm:prSet/>
      <dgm:spPr/>
      <dgm:t>
        <a:bodyPr/>
        <a:lstStyle/>
        <a:p>
          <a:endParaRPr lang="el-GR"/>
        </a:p>
      </dgm:t>
    </dgm:pt>
    <dgm:pt modelId="{6A0EA8D1-2539-44D8-8EED-39FE14C97905}">
      <dgm:prSet custT="1"/>
      <dgm:spPr/>
      <dgm:t>
        <a:bodyPr/>
        <a:lstStyle/>
        <a:p>
          <a:pPr rtl="0">
            <a:buNone/>
          </a:pPr>
          <a:r>
            <a:rPr lang="el-GR" sz="1200" dirty="0">
              <a:latin typeface="Arial Nova" panose="020B0504020202020204" pitchFamily="34" charset="0"/>
            </a:rPr>
            <a:t>με δίκαιες τιμές για τους παραγωγούς 	</a:t>
          </a:r>
        </a:p>
      </dgm:t>
    </dgm:pt>
    <dgm:pt modelId="{40FEA76E-D986-4CAE-9C31-9EE57821711C}" type="parTrans" cxnId="{D9830A88-039F-4043-8E66-6E5F7D84BD8D}">
      <dgm:prSet/>
      <dgm:spPr/>
      <dgm:t>
        <a:bodyPr/>
        <a:lstStyle/>
        <a:p>
          <a:endParaRPr lang="el-GR"/>
        </a:p>
      </dgm:t>
    </dgm:pt>
    <dgm:pt modelId="{E9F3F9C5-3B1F-4D9D-B882-9037AD68928A}" type="sibTrans" cxnId="{D9830A88-039F-4043-8E66-6E5F7D84BD8D}">
      <dgm:prSet/>
      <dgm:spPr/>
      <dgm:t>
        <a:bodyPr/>
        <a:lstStyle/>
        <a:p>
          <a:endParaRPr lang="el-GR"/>
        </a:p>
      </dgm:t>
    </dgm:pt>
    <dgm:pt modelId="{E46667F2-DC91-4B86-844A-48D7CB865A6A}">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2BCE6807-DB6E-44E4-8378-D6EE7E700D6A}" type="parTrans" cxnId="{8B30B493-69EA-43FA-BB8C-89272EC66D78}">
      <dgm:prSet/>
      <dgm:spPr/>
      <dgm:t>
        <a:bodyPr/>
        <a:lstStyle/>
        <a:p>
          <a:endParaRPr lang="el-GR"/>
        </a:p>
      </dgm:t>
    </dgm:pt>
    <dgm:pt modelId="{1FA22485-FE39-4308-9E01-8EA3E5EA34EE}" type="sibTrans" cxnId="{8B30B493-69EA-43FA-BB8C-89272EC66D78}">
      <dgm:prSet/>
      <dgm:spPr/>
      <dgm:t>
        <a:bodyPr/>
        <a:lstStyle/>
        <a:p>
          <a:endParaRPr lang="el-GR"/>
        </a:p>
      </dgm:t>
    </dgm:pt>
    <dgm:pt modelId="{150048AE-EC71-4EDA-A27C-CA1D928096E2}">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4DB9F496-1F95-4767-92C0-EDD247AA5E0F}" type="parTrans" cxnId="{C762438E-7872-4E38-854A-945D0450D511}">
      <dgm:prSet/>
      <dgm:spPr/>
      <dgm:t>
        <a:bodyPr/>
        <a:lstStyle/>
        <a:p>
          <a:endParaRPr lang="el-GR"/>
        </a:p>
      </dgm:t>
    </dgm:pt>
    <dgm:pt modelId="{EDBA30AB-3908-4D4F-91CA-57ED0CC96B3D}" type="sibTrans" cxnId="{C762438E-7872-4E38-854A-945D0450D511}">
      <dgm:prSet/>
      <dgm:spPr/>
      <dgm:t>
        <a:bodyPr/>
        <a:lstStyle/>
        <a:p>
          <a:endParaRPr lang="el-GR"/>
        </a:p>
      </dgm:t>
    </dgm:pt>
    <dgm:pt modelId="{1AC38E26-33C4-45EE-ADB3-1D3D1FB8E866}">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037B3FFC-10AD-4ED6-828D-9C916885AC82}" type="parTrans" cxnId="{6E75D0CD-C9B7-4DC7-82FE-408DDA1E6032}">
      <dgm:prSet/>
      <dgm:spPr/>
      <dgm:t>
        <a:bodyPr/>
        <a:lstStyle/>
        <a:p>
          <a:endParaRPr lang="el-GR"/>
        </a:p>
      </dgm:t>
    </dgm:pt>
    <dgm:pt modelId="{1CBF17F8-BD25-48AC-AC39-27DA247E477B}" type="sibTrans" cxnId="{6E75D0CD-C9B7-4DC7-82FE-408DDA1E6032}">
      <dgm:prSet/>
      <dgm:spPr/>
      <dgm:t>
        <a:bodyPr/>
        <a:lstStyle/>
        <a:p>
          <a:endParaRPr lang="el-GR"/>
        </a:p>
      </dgm:t>
    </dgm:pt>
    <dgm:pt modelId="{22C896D4-1B3C-4A78-8B59-FF0C83591691}">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6A3E069D-E262-4C70-8942-AE20E359012A}" type="parTrans" cxnId="{F839B707-A625-499A-8307-342C51DB5766}">
      <dgm:prSet/>
      <dgm:spPr/>
      <dgm:t>
        <a:bodyPr/>
        <a:lstStyle/>
        <a:p>
          <a:endParaRPr lang="el-GR"/>
        </a:p>
      </dgm:t>
    </dgm:pt>
    <dgm:pt modelId="{82C63606-C127-424C-BA7F-C901A4BD9138}" type="sibTrans" cxnId="{F839B707-A625-499A-8307-342C51DB5766}">
      <dgm:prSet/>
      <dgm:spPr/>
      <dgm:t>
        <a:bodyPr/>
        <a:lstStyle/>
        <a:p>
          <a:endParaRPr lang="el-GR"/>
        </a:p>
      </dgm:t>
    </dgm:pt>
    <dgm:pt modelId="{5FD74944-4ED0-47D4-9BFE-CD36D655A5D0}">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D26BA3A4-29AA-4CA5-BF07-F0318F7D600A}" type="parTrans" cxnId="{1C6E231D-28D8-490C-BCD9-5DF04CCCD6D9}">
      <dgm:prSet/>
      <dgm:spPr/>
      <dgm:t>
        <a:bodyPr/>
        <a:lstStyle/>
        <a:p>
          <a:endParaRPr lang="el-GR"/>
        </a:p>
      </dgm:t>
    </dgm:pt>
    <dgm:pt modelId="{A5D9E966-E09A-47AD-BC28-7EE5B1328F98}" type="sibTrans" cxnId="{1C6E231D-28D8-490C-BCD9-5DF04CCCD6D9}">
      <dgm:prSet/>
      <dgm:spPr/>
      <dgm:t>
        <a:bodyPr/>
        <a:lstStyle/>
        <a:p>
          <a:endParaRPr lang="el-GR"/>
        </a:p>
      </dgm:t>
    </dgm:pt>
    <dgm:pt modelId="{98CAA7C8-D770-4815-A848-D4CE11F62BAA}">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1494367A-1112-46DF-982F-C2CCA799DDAF}" type="parTrans" cxnId="{3C9DB249-1E02-439D-97A0-A873EE3BFAFF}">
      <dgm:prSet/>
      <dgm:spPr/>
      <dgm:t>
        <a:bodyPr/>
        <a:lstStyle/>
        <a:p>
          <a:endParaRPr lang="el-GR"/>
        </a:p>
      </dgm:t>
    </dgm:pt>
    <dgm:pt modelId="{2BE9B868-E217-4641-A0AC-C61E6329811D}" type="sibTrans" cxnId="{3C9DB249-1E02-439D-97A0-A873EE3BFAFF}">
      <dgm:prSet/>
      <dgm:spPr/>
      <dgm:t>
        <a:bodyPr/>
        <a:lstStyle/>
        <a:p>
          <a:endParaRPr lang="el-GR"/>
        </a:p>
      </dgm:t>
    </dgm:pt>
    <dgm:pt modelId="{C9DBAD69-1E73-43C2-BBFD-4CFC0DD1D632}">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B29E05F2-BD18-4902-B45A-13FA3795A7EC}" type="parTrans" cxnId="{4E41EB09-EF94-472C-BEAA-97B66E158B15}">
      <dgm:prSet/>
      <dgm:spPr/>
      <dgm:t>
        <a:bodyPr/>
        <a:lstStyle/>
        <a:p>
          <a:endParaRPr lang="el-GR"/>
        </a:p>
      </dgm:t>
    </dgm:pt>
    <dgm:pt modelId="{117FAB19-D8DA-456A-8558-0A91C2541767}" type="sibTrans" cxnId="{4E41EB09-EF94-472C-BEAA-97B66E158B15}">
      <dgm:prSet/>
      <dgm:spPr/>
      <dgm:t>
        <a:bodyPr/>
        <a:lstStyle/>
        <a:p>
          <a:endParaRPr lang="el-GR"/>
        </a:p>
      </dgm:t>
    </dgm:pt>
    <dgm:pt modelId="{232A1170-4278-45E0-ADE8-D6DF44A99128}">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0D7EFD6D-33DD-44F4-9F5A-70E705DFCA58}" type="parTrans" cxnId="{54F4C59F-444E-43B5-BBD5-8A75FEF9BA2C}">
      <dgm:prSet/>
      <dgm:spPr/>
      <dgm:t>
        <a:bodyPr/>
        <a:lstStyle/>
        <a:p>
          <a:endParaRPr lang="el-GR"/>
        </a:p>
      </dgm:t>
    </dgm:pt>
    <dgm:pt modelId="{F3DACDE5-7E5E-4F7E-BD21-1B95C5C8D6F1}" type="sibTrans" cxnId="{54F4C59F-444E-43B5-BBD5-8A75FEF9BA2C}">
      <dgm:prSet/>
      <dgm:spPr/>
      <dgm:t>
        <a:bodyPr/>
        <a:lstStyle/>
        <a:p>
          <a:endParaRPr lang="el-GR"/>
        </a:p>
      </dgm:t>
    </dgm:pt>
    <dgm:pt modelId="{AE1D34D2-4905-492C-A3BD-A719CD0443A9}">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BB5290E5-9785-426C-B156-D6A75D6BD305}" type="parTrans" cxnId="{311C5FDE-39F3-451E-A361-AEF278E64295}">
      <dgm:prSet/>
      <dgm:spPr/>
      <dgm:t>
        <a:bodyPr/>
        <a:lstStyle/>
        <a:p>
          <a:endParaRPr lang="el-GR"/>
        </a:p>
      </dgm:t>
    </dgm:pt>
    <dgm:pt modelId="{86CBA209-41E0-43B7-855B-B29B3099A8C8}" type="sibTrans" cxnId="{311C5FDE-39F3-451E-A361-AEF278E64295}">
      <dgm:prSet/>
      <dgm:spPr/>
      <dgm:t>
        <a:bodyPr/>
        <a:lstStyle/>
        <a:p>
          <a:endParaRPr lang="el-GR"/>
        </a:p>
      </dgm:t>
    </dgm:pt>
    <dgm:pt modelId="{33D868ED-0AC9-4CF3-A608-130FF39069D3}">
      <dgm:prSet phldrT="[Text]" custT="1"/>
      <dgm:spPr/>
      <dgm:t>
        <a:bodyPr/>
        <a:lstStyle/>
        <a:p>
          <a:pPr algn="l"/>
          <a:r>
            <a:rPr lang="el-GR" sz="1200" b="1" dirty="0"/>
            <a:t>Να αξιοποιήσουμε τις νέες τεχνολογίες για να καταστήσουμε τους γεωργούς μας</a:t>
          </a:r>
          <a:endParaRPr lang="el" sz="1200" b="1" dirty="0">
            <a:latin typeface="Arial Nova" panose="020B0504020202020204" pitchFamily="34" charset="0"/>
          </a:endParaRPr>
        </a:p>
      </dgm:t>
    </dgm:pt>
    <dgm:pt modelId="{F5B62ACC-6848-44FA-A0EB-4A0FA54E9577}" type="parTrans" cxnId="{A6A4A928-84A4-411E-9366-9FB42BA65431}">
      <dgm:prSet/>
      <dgm:spPr/>
      <dgm:t>
        <a:bodyPr/>
        <a:lstStyle/>
        <a:p>
          <a:endParaRPr lang="el-GR"/>
        </a:p>
      </dgm:t>
    </dgm:pt>
    <dgm:pt modelId="{819C215A-5303-4D67-86D1-7E25BEFC25F6}" type="sibTrans" cxnId="{A6A4A928-84A4-411E-9366-9FB42BA65431}">
      <dgm:prSet/>
      <dgm:spPr/>
      <dgm:t>
        <a:bodyPr/>
        <a:lstStyle/>
        <a:p>
          <a:endParaRPr lang="el-GR"/>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5" custScaleX="2000000" custLinFactX="-110961" custLinFactNeighborX="-200000" custLinFactNeighborY="-2848">
        <dgm:presLayoutVars>
          <dgm:bulletEnabled val="1"/>
        </dgm:presLayoutVars>
      </dgm:prSet>
      <dgm:spPr/>
    </dgm:pt>
    <dgm:pt modelId="{6681DF6F-8E98-430C-9A87-14BEC6C3269E}" type="pres">
      <dgm:prSet presAssocID="{C2176686-D23E-48EB-9D1B-1A1B46236638}" presName="sibTrans" presStyleCnt="0"/>
      <dgm:spPr/>
    </dgm:pt>
    <dgm:pt modelId="{670FE106-1CAE-440A-8E2A-4A08EF6E1E75}" type="pres">
      <dgm:prSet presAssocID="{B2265516-B60A-4BB8-8DE5-E6BD6B3BADE8}" presName="node" presStyleLbl="node1" presStyleIdx="1" presStyleCnt="5" custScaleX="2000000" custLinFactNeighborX="12174">
        <dgm:presLayoutVars>
          <dgm:bulletEnabled val="1"/>
        </dgm:presLayoutVars>
      </dgm:prSet>
      <dgm:spPr/>
    </dgm:pt>
    <dgm:pt modelId="{38B9D5E2-7B63-44F9-9975-D5D094BC2105}" type="pres">
      <dgm:prSet presAssocID="{B351481D-CDBA-42AF-AAB8-1C62E503236E}" presName="sibTrans" presStyleCnt="0"/>
      <dgm:spPr/>
    </dgm:pt>
    <dgm:pt modelId="{DAD9059A-916A-4916-A2A8-B42491568DD3}" type="pres">
      <dgm:prSet presAssocID="{B6E26FFC-9977-4BBC-BEC7-3D6B63754E52}" presName="node" presStyleLbl="node1" presStyleIdx="2" presStyleCnt="5" custScaleX="2000000" custLinFactX="4119" custLinFactNeighborX="100000" custLinFactNeighborY="0">
        <dgm:presLayoutVars>
          <dgm:bulletEnabled val="1"/>
        </dgm:presLayoutVars>
      </dgm:prSet>
      <dgm:spPr/>
    </dgm:pt>
    <dgm:pt modelId="{39AEACD1-F8CF-4528-8379-DAA829B3790B}" type="pres">
      <dgm:prSet presAssocID="{48634C00-2335-4923-9072-EB7482323D9C}" presName="sibTrans" presStyleCnt="0"/>
      <dgm:spPr/>
    </dgm:pt>
    <dgm:pt modelId="{B81BCF37-7ED9-4B6D-814F-CEEB56B3B168}" type="pres">
      <dgm:prSet presAssocID="{6A0EA8D1-2539-44D8-8EED-39FE14C97905}" presName="node" presStyleLbl="node1" presStyleIdx="3" presStyleCnt="5" custScaleX="2000000" custLinFactNeighborX="12174">
        <dgm:presLayoutVars>
          <dgm:bulletEnabled val="1"/>
        </dgm:presLayoutVars>
      </dgm:prSet>
      <dgm:spPr/>
    </dgm:pt>
    <dgm:pt modelId="{93E5CB98-B89C-4E27-8145-2E8F59FA3AC4}" type="pres">
      <dgm:prSet presAssocID="{E9F3F9C5-3B1F-4D9D-B882-9037AD68928A}" presName="sibTrans" presStyleCnt="0"/>
      <dgm:spPr/>
    </dgm:pt>
    <dgm:pt modelId="{25A33852-3C4B-4406-8856-3A4D6201948C}" type="pres">
      <dgm:prSet presAssocID="{6D0E5D9F-7263-4526-A227-51301233F549}" presName="node" presStyleLbl="node1" presStyleIdx="4" presStyleCnt="5" custScaleX="2000000" custLinFactNeighborX="40963" custLinFactNeighborY="0">
        <dgm:presLayoutVars>
          <dgm:bulletEnabled val="1"/>
        </dgm:presLayoutVars>
      </dgm:prSet>
      <dgm:spPr/>
    </dgm:pt>
  </dgm:ptLst>
  <dgm:cxnLst>
    <dgm:cxn modelId="{DEEA8E02-82AA-494E-883E-D9FA731A6192}" type="presOf" srcId="{22C896D4-1B3C-4A78-8B59-FF0C83591691}" destId="{DAD9059A-916A-4916-A2A8-B42491568DD3}" srcOrd="0" destOrd="4" presId="urn:microsoft.com/office/officeart/2005/8/layout/hList6"/>
    <dgm:cxn modelId="{F839B707-A625-499A-8307-342C51DB5766}" srcId="{B6E26FFC-9977-4BBC-BEC7-3D6B63754E52}" destId="{22C896D4-1B3C-4A78-8B59-FF0C83591691}" srcOrd="3" destOrd="0" parTransId="{6A3E069D-E262-4C70-8942-AE20E359012A}" sibTransId="{82C63606-C127-424C-BA7F-C901A4BD9138}"/>
    <dgm:cxn modelId="{0676BA07-1135-49D0-993A-27A9F99FC0CD}" type="presOf" srcId="{B6E26FFC-9977-4BBC-BEC7-3D6B63754E52}" destId="{DAD9059A-916A-4916-A2A8-B42491568DD3}" srcOrd="0" destOrd="0" presId="urn:microsoft.com/office/officeart/2005/8/layout/hList6"/>
    <dgm:cxn modelId="{4E41EB09-EF94-472C-BEAA-97B66E158B15}" srcId="{082E8A29-955A-4C7C-A174-3E9DCD4DC89B}" destId="{C9DBAD69-1E73-43C2-BBFD-4CFC0DD1D632}" srcOrd="1" destOrd="0" parTransId="{B29E05F2-BD18-4902-B45A-13FA3795A7EC}" sibTransId="{117FAB19-D8DA-456A-8558-0A91C2541767}"/>
    <dgm:cxn modelId="{706D5C14-50F5-4B70-A460-CFDA671FC5A6}" type="presOf" srcId="{E46667F2-DC91-4B86-844A-48D7CB865A6A}" destId="{DAD9059A-916A-4916-A2A8-B42491568DD3}" srcOrd="0" destOrd="1" presId="urn:microsoft.com/office/officeart/2005/8/layout/hList6"/>
    <dgm:cxn modelId="{5351B217-259B-4E6A-85F5-2E408BEB0764}" type="presOf" srcId="{082E8A29-955A-4C7C-A174-3E9DCD4DC89B}" destId="{98302F07-D6A9-46A5-9807-EBF6C9F5B2DD}" srcOrd="0" destOrd="0" presId="urn:microsoft.com/office/officeart/2005/8/layout/hList6"/>
    <dgm:cxn modelId="{1C6E231D-28D8-490C-BCD9-5DF04CCCD6D9}" srcId="{B6E26FFC-9977-4BBC-BEC7-3D6B63754E52}" destId="{5FD74944-4ED0-47D4-9BFE-CD36D655A5D0}" srcOrd="4" destOrd="0" parTransId="{D26BA3A4-29AA-4CA5-BF07-F0318F7D600A}" sibTransId="{A5D9E966-E09A-47AD-BC28-7EE5B1328F98}"/>
    <dgm:cxn modelId="{A6A4A928-84A4-411E-9366-9FB42BA65431}" srcId="{082E8A29-955A-4C7C-A174-3E9DCD4DC89B}" destId="{33D868ED-0AC9-4CF3-A608-130FF39069D3}" srcOrd="4" destOrd="0" parTransId="{F5B62ACC-6848-44FA-A0EB-4A0FA54E9577}" sibTransId="{819C215A-5303-4D67-86D1-7E25BEFC25F6}"/>
    <dgm:cxn modelId="{77BD0D2D-7C4E-49B3-9A72-0FD33F32D294}" type="presOf" srcId="{6D0E5D9F-7263-4526-A227-51301233F549}" destId="{25A33852-3C4B-4406-8856-3A4D6201948C}" srcOrd="0" destOrd="0" presId="urn:microsoft.com/office/officeart/2005/8/layout/hList6"/>
    <dgm:cxn modelId="{3B819C33-6C57-4BC6-864A-5D908F520645}" type="presOf" srcId="{C9DBAD69-1E73-43C2-BBFD-4CFC0DD1D632}" destId="{98302F07-D6A9-46A5-9807-EBF6C9F5B2DD}" srcOrd="0" destOrd="2" presId="urn:microsoft.com/office/officeart/2005/8/layout/hList6"/>
    <dgm:cxn modelId="{108F453D-EB6E-4A29-ABCE-1A55C87D2A68}" type="presOf" srcId="{1AC38E26-33C4-45EE-ADB3-1D3D1FB8E866}" destId="{DAD9059A-916A-4916-A2A8-B42491568DD3}" srcOrd="0" destOrd="3" presId="urn:microsoft.com/office/officeart/2005/8/layout/hList6"/>
    <dgm:cxn modelId="{17E73148-9C08-4999-B21E-F3C5A0E3FC0C}" srcId="{CF9055CF-8DEB-4A02-949A-DE72B6AC5D37}" destId="{B6E26FFC-9977-4BBC-BEC7-3D6B63754E52}" srcOrd="2" destOrd="0" parTransId="{5CEFBD89-2F4F-4B51-A98A-0F3C86494166}" sibTransId="{48634C00-2335-4923-9072-EB7482323D9C}"/>
    <dgm:cxn modelId="{3C9DB249-1E02-439D-97A0-A873EE3BFAFF}" srcId="{082E8A29-955A-4C7C-A174-3E9DCD4DC89B}" destId="{98CAA7C8-D770-4815-A848-D4CE11F62BAA}" srcOrd="0" destOrd="0" parTransId="{1494367A-1112-46DF-982F-C2CCA799DDAF}" sibTransId="{2BE9B868-E217-4641-A0AC-C61E6329811D}"/>
    <dgm:cxn modelId="{35FF3B51-37B8-4BBD-A019-14DDDE5789E9}" type="presOf" srcId="{33D868ED-0AC9-4CF3-A608-130FF39069D3}" destId="{98302F07-D6A9-46A5-9807-EBF6C9F5B2DD}" srcOrd="0" destOrd="5" presId="urn:microsoft.com/office/officeart/2005/8/layout/hList6"/>
    <dgm:cxn modelId="{FFEEE072-3411-42FD-994A-77D54FE49C6A}" srcId="{CF9055CF-8DEB-4A02-949A-DE72B6AC5D37}" destId="{B2265516-B60A-4BB8-8DE5-E6BD6B3BADE8}" srcOrd="1" destOrd="0" parTransId="{38E2885E-26EE-4013-AF64-E476520D4DE9}" sibTransId="{B351481D-CDBA-42AF-AAB8-1C62E503236E}"/>
    <dgm:cxn modelId="{CE7CF656-31E7-4471-8C7D-5EA994E147FE}" type="presOf" srcId="{98CAA7C8-D770-4815-A848-D4CE11F62BAA}" destId="{98302F07-D6A9-46A5-9807-EBF6C9F5B2DD}" srcOrd="0" destOrd="1"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D9830A88-039F-4043-8E66-6E5F7D84BD8D}" srcId="{CF9055CF-8DEB-4A02-949A-DE72B6AC5D37}" destId="{6A0EA8D1-2539-44D8-8EED-39FE14C97905}" srcOrd="3" destOrd="0" parTransId="{40FEA76E-D986-4CAE-9C31-9EE57821711C}" sibTransId="{E9F3F9C5-3B1F-4D9D-B882-9037AD68928A}"/>
    <dgm:cxn modelId="{C762438E-7872-4E38-854A-945D0450D511}" srcId="{B6E26FFC-9977-4BBC-BEC7-3D6B63754E52}" destId="{150048AE-EC71-4EDA-A27C-CA1D928096E2}" srcOrd="1" destOrd="0" parTransId="{4DB9F496-1F95-4767-92C0-EDD247AA5E0F}" sibTransId="{EDBA30AB-3908-4D4F-91CA-57ED0CC96B3D}"/>
    <dgm:cxn modelId="{8B30B493-69EA-43FA-BB8C-89272EC66D78}" srcId="{B6E26FFC-9977-4BBC-BEC7-3D6B63754E52}" destId="{E46667F2-DC91-4B86-844A-48D7CB865A6A}" srcOrd="0" destOrd="0" parTransId="{2BCE6807-DB6E-44E4-8378-D6EE7E700D6A}" sibTransId="{1FA22485-FE39-4308-9E01-8EA3E5EA34EE}"/>
    <dgm:cxn modelId="{7D1BBC99-0E80-47B9-AB42-EF2E9FC34548}" type="presOf" srcId="{6A0EA8D1-2539-44D8-8EED-39FE14C97905}" destId="{B81BCF37-7ED9-4B6D-814F-CEEB56B3B168}" srcOrd="0" destOrd="0" presId="urn:microsoft.com/office/officeart/2005/8/layout/hList6"/>
    <dgm:cxn modelId="{72642C9B-261C-4468-A4B2-AAB43D184528}" srcId="{B6E26FFC-9977-4BBC-BEC7-3D6B63754E52}" destId="{F0427F1F-00CD-4E05-AF7C-060360C33258}" srcOrd="5" destOrd="0" parTransId="{563B6A38-6D74-40B0-9590-A7A9B20DBC41}" sibTransId="{1F06DF6C-BD37-4DC9-B667-0754670D3C03}"/>
    <dgm:cxn modelId="{4F4EEB9C-6743-4C16-B779-1CDC0686DBFA}" type="presOf" srcId="{150048AE-EC71-4EDA-A27C-CA1D928096E2}" destId="{DAD9059A-916A-4916-A2A8-B42491568DD3}" srcOrd="0" destOrd="2" presId="urn:microsoft.com/office/officeart/2005/8/layout/hList6"/>
    <dgm:cxn modelId="{54F4C59F-444E-43B5-BBD5-8A75FEF9BA2C}" srcId="{082E8A29-955A-4C7C-A174-3E9DCD4DC89B}" destId="{232A1170-4278-45E0-ADE8-D6DF44A99128}" srcOrd="2" destOrd="0" parTransId="{0D7EFD6D-33DD-44F4-9F5A-70E705DFCA58}" sibTransId="{F3DACDE5-7E5E-4F7E-BD21-1B95C5C8D6F1}"/>
    <dgm:cxn modelId="{C8C462C6-33A3-4E8B-91FE-36DBE92F1C4A}" srcId="{CF9055CF-8DEB-4A02-949A-DE72B6AC5D37}" destId="{6D0E5D9F-7263-4526-A227-51301233F549}" srcOrd="4" destOrd="0" parTransId="{23416D07-25F8-426C-BC65-639E6BCF4D6D}" sibTransId="{DE289E29-1989-4D8E-8AA6-F030105B3F13}"/>
    <dgm:cxn modelId="{38799FC6-CF28-4141-B9DB-B077275A53F5}" type="presOf" srcId="{AE1D34D2-4905-492C-A3BD-A719CD0443A9}" destId="{98302F07-D6A9-46A5-9807-EBF6C9F5B2DD}" srcOrd="0" destOrd="4" presId="urn:microsoft.com/office/officeart/2005/8/layout/hList6"/>
    <dgm:cxn modelId="{6E75D0CD-C9B7-4DC7-82FE-408DDA1E6032}" srcId="{B6E26FFC-9977-4BBC-BEC7-3D6B63754E52}" destId="{1AC38E26-33C4-45EE-ADB3-1D3D1FB8E866}" srcOrd="2" destOrd="0" parTransId="{037B3FFC-10AD-4ED6-828D-9C916885AC82}" sibTransId="{1CBF17F8-BD25-48AC-AC39-27DA247E477B}"/>
    <dgm:cxn modelId="{0675D7D4-32A6-4F30-A67D-4AB5FE0433E5}" type="presOf" srcId="{F0427F1F-00CD-4E05-AF7C-060360C33258}" destId="{DAD9059A-916A-4916-A2A8-B42491568DD3}" srcOrd="0" destOrd="6" presId="urn:microsoft.com/office/officeart/2005/8/layout/hList6"/>
    <dgm:cxn modelId="{311C5FDE-39F3-451E-A361-AEF278E64295}" srcId="{082E8A29-955A-4C7C-A174-3E9DCD4DC89B}" destId="{AE1D34D2-4905-492C-A3BD-A719CD0443A9}" srcOrd="3" destOrd="0" parTransId="{BB5290E5-9785-426C-B156-D6A75D6BD305}" sibTransId="{86CBA209-41E0-43B7-855B-B29B3099A8C8}"/>
    <dgm:cxn modelId="{24179AE2-AA7E-4702-A358-E95F80152CCA}" type="presOf" srcId="{CF9055CF-8DEB-4A02-949A-DE72B6AC5D37}" destId="{6F1872F4-A030-4D64-A17C-72EA1ABBD62E}" srcOrd="0" destOrd="0" presId="urn:microsoft.com/office/officeart/2005/8/layout/hList6"/>
    <dgm:cxn modelId="{AFD6D3E4-2EC9-41EA-A237-C3C21430F1A0}" type="presOf" srcId="{232A1170-4278-45E0-ADE8-D6DF44A99128}" destId="{98302F07-D6A9-46A5-9807-EBF6C9F5B2DD}" srcOrd="0" destOrd="3" presId="urn:microsoft.com/office/officeart/2005/8/layout/hList6"/>
    <dgm:cxn modelId="{D872DDEB-9B01-4AD0-97DB-67586101B649}" type="presOf" srcId="{B2265516-B60A-4BB8-8DE5-E6BD6B3BADE8}" destId="{670FE106-1CAE-440A-8E2A-4A08EF6E1E75}" srcOrd="0" destOrd="0" presId="urn:microsoft.com/office/officeart/2005/8/layout/hList6"/>
    <dgm:cxn modelId="{329A5FF3-C01F-499C-8E81-D4A3454BFD4A}" type="presOf" srcId="{5FD74944-4ED0-47D4-9BFE-CD36D655A5D0}" destId="{DAD9059A-916A-4916-A2A8-B42491568DD3}" srcOrd="0" destOrd="5"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BBDFBD3-C05B-4EFD-84B0-81C9C045BEBD}" type="presParOf" srcId="{6F1872F4-A030-4D64-A17C-72EA1ABBD62E}" destId="{670FE106-1CAE-440A-8E2A-4A08EF6E1E75}" srcOrd="2" destOrd="0" presId="urn:microsoft.com/office/officeart/2005/8/layout/hList6"/>
    <dgm:cxn modelId="{48CAA3AD-3491-48D5-BE3B-AB5A598BCB42}" type="presParOf" srcId="{6F1872F4-A030-4D64-A17C-72EA1ABBD62E}" destId="{38B9D5E2-7B63-44F9-9975-D5D094BC2105}" srcOrd="3" destOrd="0" presId="urn:microsoft.com/office/officeart/2005/8/layout/hList6"/>
    <dgm:cxn modelId="{FD54A181-98DF-439C-9CA4-93CD1333DEC4}" type="presParOf" srcId="{6F1872F4-A030-4D64-A17C-72EA1ABBD62E}" destId="{DAD9059A-916A-4916-A2A8-B42491568DD3}" srcOrd="4" destOrd="0" presId="urn:microsoft.com/office/officeart/2005/8/layout/hList6"/>
    <dgm:cxn modelId="{B910F504-589D-4168-B820-FECB0EF26955}" type="presParOf" srcId="{6F1872F4-A030-4D64-A17C-72EA1ABBD62E}" destId="{39AEACD1-F8CF-4528-8379-DAA829B3790B}" srcOrd="5" destOrd="0" presId="urn:microsoft.com/office/officeart/2005/8/layout/hList6"/>
    <dgm:cxn modelId="{CB66F385-6A31-4159-866A-6A1FD7A0B890}" type="presParOf" srcId="{6F1872F4-A030-4D64-A17C-72EA1ABBD62E}" destId="{B81BCF37-7ED9-4B6D-814F-CEEB56B3B168}" srcOrd="6" destOrd="0" presId="urn:microsoft.com/office/officeart/2005/8/layout/hList6"/>
    <dgm:cxn modelId="{73025EFD-227C-4FB9-8BEE-6A1B0C6ECFA9}" type="presParOf" srcId="{6F1872F4-A030-4D64-A17C-72EA1ABBD62E}" destId="{93E5CB98-B89C-4E27-8145-2E8F59FA3AC4}" srcOrd="7" destOrd="0" presId="urn:microsoft.com/office/officeart/2005/8/layout/hList6"/>
    <dgm:cxn modelId="{AEDC4C6E-DC7C-4364-8563-E748313EFA17}" type="presParOf" srcId="{6F1872F4-A030-4D64-A17C-72EA1ABBD62E}" destId="{25A33852-3C4B-4406-8856-3A4D6201948C}"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rtlCol="0"/>
        <a:lstStyle/>
        <a:p>
          <a:pPr rtl="0"/>
          <a:endParaRPr lang="en-US"/>
        </a:p>
      </dgm:t>
    </dgm:pt>
    <dgm:pt modelId="{082E8A29-955A-4C7C-A174-3E9DCD4DC89B}">
      <dgm:prSet phldrT="[Text]" custT="1"/>
      <dgm:spPr/>
      <dgm:t>
        <a:bodyPr rtlCol="0"/>
        <a:lstStyle/>
        <a:p>
          <a:pPr algn="l" rtl="0">
            <a:buNone/>
          </a:pPr>
          <a:endParaRPr lang="el" sz="1200" b="1" dirty="0">
            <a:latin typeface="Arial Nova" panose="020B0504020202020204" pitchFamily="34" charset="0"/>
          </a:endParaRPr>
        </a:p>
      </dgm:t>
    </dgm:pt>
    <dgm:pt modelId="{BA7938E6-8DFA-40B7-B4C4-EACC6D85FC31}" type="parTrans" cxnId="{2986897A-7787-444F-B6C8-41F3823EF3C1}">
      <dgm:prSet/>
      <dgm:spPr/>
      <dgm:t>
        <a:bodyPr rtlCol="0"/>
        <a:lstStyle/>
        <a:p>
          <a:pPr rtl="0"/>
          <a:endParaRPr lang="en-US"/>
        </a:p>
      </dgm:t>
    </dgm:pt>
    <dgm:pt modelId="{C2176686-D23E-48EB-9D1B-1A1B46236638}" type="sibTrans" cxnId="{2986897A-7787-444F-B6C8-41F3823EF3C1}">
      <dgm:prSet/>
      <dgm:spPr/>
      <dgm:t>
        <a:bodyPr rtlCol="0"/>
        <a:lstStyle/>
        <a:p>
          <a:pPr rtl="0"/>
          <a:endParaRPr lang="en-US"/>
        </a:p>
      </dgm:t>
    </dgm:pt>
    <dgm:pt modelId="{B6E26FFC-9977-4BBC-BEC7-3D6B63754E52}">
      <dgm:prSet phldrT="[Text]" custT="1"/>
      <dgm:spPr/>
      <dgm:t>
        <a:bodyPr rtlCol="0"/>
        <a:lstStyle/>
        <a:p>
          <a:pPr rtl="0">
            <a:buNone/>
          </a:pPr>
          <a:endParaRPr lang="el" sz="1200" b="1" kern="1200" dirty="0">
            <a:solidFill>
              <a:srgbClr val="3C4743"/>
            </a:solidFill>
            <a:latin typeface="Arial Nova" panose="020B0504020202020204" pitchFamily="34" charset="0"/>
            <a:ea typeface="+mn-ea"/>
            <a:cs typeface="+mn-cs"/>
          </a:endParaRPr>
        </a:p>
      </dgm:t>
    </dgm:pt>
    <dgm:pt modelId="{5CEFBD89-2F4F-4B51-A98A-0F3C86494166}" type="parTrans" cxnId="{17E73148-9C08-4999-B21E-F3C5A0E3FC0C}">
      <dgm:prSet/>
      <dgm:spPr/>
      <dgm:t>
        <a:bodyPr rtlCol="0"/>
        <a:lstStyle/>
        <a:p>
          <a:pPr rtl="0"/>
          <a:endParaRPr lang="en-US"/>
        </a:p>
      </dgm:t>
    </dgm:pt>
    <dgm:pt modelId="{48634C00-2335-4923-9072-EB7482323D9C}" type="sibTrans" cxnId="{17E73148-9C08-4999-B21E-F3C5A0E3FC0C}">
      <dgm:prSet/>
      <dgm:spPr/>
      <dgm:t>
        <a:bodyPr rtlCol="0"/>
        <a:lstStyle/>
        <a:p>
          <a:pPr rtl="0"/>
          <a:endParaRPr lang="en-US"/>
        </a:p>
      </dgm:t>
    </dgm:pt>
    <dgm:pt modelId="{6D0E5D9F-7263-4526-A227-51301233F549}">
      <dgm:prSet phldrT="[Text]" custT="1"/>
      <dgm:spPr/>
      <dgm:t>
        <a:bodyPr rtlCol="0"/>
        <a:lstStyle/>
        <a:p>
          <a:pPr rtl="0">
            <a:buNone/>
          </a:pPr>
          <a:r>
            <a:rPr lang="el-GR" sz="1200" dirty="0">
              <a:latin typeface="Arial Nova" panose="020B0504020202020204" pitchFamily="34" charset="0"/>
            </a:rPr>
            <a:t>Ανανεώνοντας  τις ορεινές περιοχές με νέους αγρότες και βιώσιμες βιοτεχνίες.</a:t>
          </a:r>
          <a:endParaRPr lang="el" sz="1200" b="1" dirty="0">
            <a:latin typeface="Arial Nova" panose="020B0504020202020204" pitchFamily="34" charset="0"/>
          </a:endParaRPr>
        </a:p>
      </dgm:t>
    </dgm:pt>
    <dgm:pt modelId="{23416D07-25F8-426C-BC65-639E6BCF4D6D}" type="parTrans" cxnId="{C8C462C6-33A3-4E8B-91FE-36DBE92F1C4A}">
      <dgm:prSet/>
      <dgm:spPr/>
      <dgm:t>
        <a:bodyPr rtlCol="0"/>
        <a:lstStyle/>
        <a:p>
          <a:pPr rtl="0"/>
          <a:endParaRPr lang="en-US"/>
        </a:p>
      </dgm:t>
    </dgm:pt>
    <dgm:pt modelId="{DE289E29-1989-4D8E-8AA6-F030105B3F13}" type="sibTrans" cxnId="{C8C462C6-33A3-4E8B-91FE-36DBE92F1C4A}">
      <dgm:prSet/>
      <dgm:spPr/>
      <dgm:t>
        <a:bodyPr rtlCol="0"/>
        <a:lstStyle/>
        <a:p>
          <a:pPr rtl="0"/>
          <a:endParaRPr lang="en-US"/>
        </a:p>
      </dgm:t>
    </dgm:pt>
    <dgm:pt modelId="{F0427F1F-00CD-4E05-AF7C-060360C33258}">
      <dgm:prSet phldrT="[Text]" custT="1"/>
      <dgm:spPr/>
      <dgm:t>
        <a:bodyPr rtlCol="0"/>
        <a:lstStyle/>
        <a:p>
          <a:pPr rtl="0">
            <a:buFont typeface="Wingdings" panose="05000000000000000000" pitchFamily="2" charset="2"/>
            <a:buNone/>
          </a:pPr>
          <a:r>
            <a:rPr lang="el-GR" sz="1200" dirty="0"/>
            <a:t>για την επίτευξη συνθηκών παραμονής και επιστροφής σε αυτές. </a:t>
          </a:r>
          <a:endParaRPr lang="el" sz="1200" kern="1200" dirty="0">
            <a:latin typeface="Arial Nova" panose="020B0504020202020204" pitchFamily="34" charset="0"/>
          </a:endParaRPr>
        </a:p>
      </dgm:t>
    </dgm:pt>
    <dgm:pt modelId="{563B6A38-6D74-40B0-9590-A7A9B20DBC41}" type="parTrans" cxnId="{72642C9B-261C-4468-A4B2-AAB43D184528}">
      <dgm:prSet/>
      <dgm:spPr/>
      <dgm:t>
        <a:bodyPr/>
        <a:lstStyle/>
        <a:p>
          <a:endParaRPr lang="en-US"/>
        </a:p>
      </dgm:t>
    </dgm:pt>
    <dgm:pt modelId="{1F06DF6C-BD37-4DC9-B667-0754670D3C03}" type="sibTrans" cxnId="{72642C9B-261C-4468-A4B2-AAB43D184528}">
      <dgm:prSet/>
      <dgm:spPr/>
      <dgm:t>
        <a:bodyPr/>
        <a:lstStyle/>
        <a:p>
          <a:endParaRPr lang="en-US"/>
        </a:p>
      </dgm:t>
    </dgm:pt>
    <dgm:pt modelId="{B2265516-B60A-4BB8-8DE5-E6BD6B3BADE8}">
      <dgm:prSet custT="1"/>
      <dgm:spPr/>
      <dgm:t>
        <a:bodyPr/>
        <a:lstStyle/>
        <a:p>
          <a:r>
            <a:rPr lang="el-GR" sz="1200" dirty="0"/>
            <a:t>με ένα καλύτερο συντονισμό των αρμοδίων υπηρεσιών</a:t>
          </a:r>
          <a:endParaRPr lang="el-GR" sz="1200" dirty="0">
            <a:latin typeface="Arial Nova" panose="020B0504020202020204" pitchFamily="34" charset="0"/>
          </a:endParaRPr>
        </a:p>
      </dgm:t>
    </dgm:pt>
    <dgm:pt modelId="{38E2885E-26EE-4013-AF64-E476520D4DE9}" type="parTrans" cxnId="{FFEEE072-3411-42FD-994A-77D54FE49C6A}">
      <dgm:prSet/>
      <dgm:spPr/>
      <dgm:t>
        <a:bodyPr/>
        <a:lstStyle/>
        <a:p>
          <a:endParaRPr lang="el-GR"/>
        </a:p>
      </dgm:t>
    </dgm:pt>
    <dgm:pt modelId="{B351481D-CDBA-42AF-AAB8-1C62E503236E}" type="sibTrans" cxnId="{FFEEE072-3411-42FD-994A-77D54FE49C6A}">
      <dgm:prSet/>
      <dgm:spPr/>
      <dgm:t>
        <a:bodyPr/>
        <a:lstStyle/>
        <a:p>
          <a:endParaRPr lang="el-GR"/>
        </a:p>
      </dgm:t>
    </dgm:pt>
    <dgm:pt modelId="{6A0EA8D1-2539-44D8-8EED-39FE14C97905}">
      <dgm:prSet custT="1"/>
      <dgm:spPr/>
      <dgm:t>
        <a:bodyPr/>
        <a:lstStyle/>
        <a:p>
          <a:pPr rtl="0">
            <a:buNone/>
          </a:pPr>
          <a:r>
            <a:rPr lang="el-GR" sz="1200" dirty="0">
              <a:latin typeface="Arial Nova" panose="020B0504020202020204" pitchFamily="34" charset="0"/>
            </a:rPr>
            <a:t>Αναπτύσσοντας τις υποδομές και τις αναγκαίες ανθρώπινες συνθήκες για τη νέα γενιά</a:t>
          </a:r>
        </a:p>
      </dgm:t>
    </dgm:pt>
    <dgm:pt modelId="{40FEA76E-D986-4CAE-9C31-9EE57821711C}" type="parTrans" cxnId="{D9830A88-039F-4043-8E66-6E5F7D84BD8D}">
      <dgm:prSet/>
      <dgm:spPr/>
      <dgm:t>
        <a:bodyPr/>
        <a:lstStyle/>
        <a:p>
          <a:endParaRPr lang="el-GR"/>
        </a:p>
      </dgm:t>
    </dgm:pt>
    <dgm:pt modelId="{E9F3F9C5-3B1F-4D9D-B882-9037AD68928A}" type="sibTrans" cxnId="{D9830A88-039F-4043-8E66-6E5F7D84BD8D}">
      <dgm:prSet/>
      <dgm:spPr/>
      <dgm:t>
        <a:bodyPr/>
        <a:lstStyle/>
        <a:p>
          <a:endParaRPr lang="el-GR"/>
        </a:p>
      </dgm:t>
    </dgm:pt>
    <dgm:pt modelId="{E46667F2-DC91-4B86-844A-48D7CB865A6A}">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2BCE6807-DB6E-44E4-8378-D6EE7E700D6A}" type="parTrans" cxnId="{8B30B493-69EA-43FA-BB8C-89272EC66D78}">
      <dgm:prSet/>
      <dgm:spPr/>
      <dgm:t>
        <a:bodyPr/>
        <a:lstStyle/>
        <a:p>
          <a:endParaRPr lang="el-GR"/>
        </a:p>
      </dgm:t>
    </dgm:pt>
    <dgm:pt modelId="{1FA22485-FE39-4308-9E01-8EA3E5EA34EE}" type="sibTrans" cxnId="{8B30B493-69EA-43FA-BB8C-89272EC66D78}">
      <dgm:prSet/>
      <dgm:spPr/>
      <dgm:t>
        <a:bodyPr/>
        <a:lstStyle/>
        <a:p>
          <a:endParaRPr lang="el-GR"/>
        </a:p>
      </dgm:t>
    </dgm:pt>
    <dgm:pt modelId="{150048AE-EC71-4EDA-A27C-CA1D928096E2}">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4DB9F496-1F95-4767-92C0-EDD247AA5E0F}" type="parTrans" cxnId="{C762438E-7872-4E38-854A-945D0450D511}">
      <dgm:prSet/>
      <dgm:spPr/>
      <dgm:t>
        <a:bodyPr/>
        <a:lstStyle/>
        <a:p>
          <a:endParaRPr lang="el-GR"/>
        </a:p>
      </dgm:t>
    </dgm:pt>
    <dgm:pt modelId="{EDBA30AB-3908-4D4F-91CA-57ED0CC96B3D}" type="sibTrans" cxnId="{C762438E-7872-4E38-854A-945D0450D511}">
      <dgm:prSet/>
      <dgm:spPr/>
      <dgm:t>
        <a:bodyPr/>
        <a:lstStyle/>
        <a:p>
          <a:endParaRPr lang="el-GR"/>
        </a:p>
      </dgm:t>
    </dgm:pt>
    <dgm:pt modelId="{1AC38E26-33C4-45EE-ADB3-1D3D1FB8E866}">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037B3FFC-10AD-4ED6-828D-9C916885AC82}" type="parTrans" cxnId="{6E75D0CD-C9B7-4DC7-82FE-408DDA1E6032}">
      <dgm:prSet/>
      <dgm:spPr/>
      <dgm:t>
        <a:bodyPr/>
        <a:lstStyle/>
        <a:p>
          <a:endParaRPr lang="el-GR"/>
        </a:p>
      </dgm:t>
    </dgm:pt>
    <dgm:pt modelId="{1CBF17F8-BD25-48AC-AC39-27DA247E477B}" type="sibTrans" cxnId="{6E75D0CD-C9B7-4DC7-82FE-408DDA1E6032}">
      <dgm:prSet/>
      <dgm:spPr/>
      <dgm:t>
        <a:bodyPr/>
        <a:lstStyle/>
        <a:p>
          <a:endParaRPr lang="el-GR"/>
        </a:p>
      </dgm:t>
    </dgm:pt>
    <dgm:pt modelId="{22C896D4-1B3C-4A78-8B59-FF0C83591691}">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6A3E069D-E262-4C70-8942-AE20E359012A}" type="parTrans" cxnId="{F839B707-A625-499A-8307-342C51DB5766}">
      <dgm:prSet/>
      <dgm:spPr/>
      <dgm:t>
        <a:bodyPr/>
        <a:lstStyle/>
        <a:p>
          <a:endParaRPr lang="el-GR"/>
        </a:p>
      </dgm:t>
    </dgm:pt>
    <dgm:pt modelId="{82C63606-C127-424C-BA7F-C901A4BD9138}" type="sibTrans" cxnId="{F839B707-A625-499A-8307-342C51DB5766}">
      <dgm:prSet/>
      <dgm:spPr/>
      <dgm:t>
        <a:bodyPr/>
        <a:lstStyle/>
        <a:p>
          <a:endParaRPr lang="el-GR"/>
        </a:p>
      </dgm:t>
    </dgm:pt>
    <dgm:pt modelId="{5FD74944-4ED0-47D4-9BFE-CD36D655A5D0}">
      <dgm:prSet phldrT="[Text]" custT="1"/>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D26BA3A4-29AA-4CA5-BF07-F0318F7D600A}" type="parTrans" cxnId="{1C6E231D-28D8-490C-BCD9-5DF04CCCD6D9}">
      <dgm:prSet/>
      <dgm:spPr/>
      <dgm:t>
        <a:bodyPr/>
        <a:lstStyle/>
        <a:p>
          <a:endParaRPr lang="el-GR"/>
        </a:p>
      </dgm:t>
    </dgm:pt>
    <dgm:pt modelId="{A5D9E966-E09A-47AD-BC28-7EE5B1328F98}" type="sibTrans" cxnId="{1C6E231D-28D8-490C-BCD9-5DF04CCCD6D9}">
      <dgm:prSet/>
      <dgm:spPr/>
      <dgm:t>
        <a:bodyPr/>
        <a:lstStyle/>
        <a:p>
          <a:endParaRPr lang="el-GR"/>
        </a:p>
      </dgm:t>
    </dgm:pt>
    <dgm:pt modelId="{98CAA7C8-D770-4815-A848-D4CE11F62BAA}">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1494367A-1112-46DF-982F-C2CCA799DDAF}" type="parTrans" cxnId="{3C9DB249-1E02-439D-97A0-A873EE3BFAFF}">
      <dgm:prSet/>
      <dgm:spPr/>
      <dgm:t>
        <a:bodyPr/>
        <a:lstStyle/>
        <a:p>
          <a:endParaRPr lang="el-GR"/>
        </a:p>
      </dgm:t>
    </dgm:pt>
    <dgm:pt modelId="{2BE9B868-E217-4641-A0AC-C61E6329811D}" type="sibTrans" cxnId="{3C9DB249-1E02-439D-97A0-A873EE3BFAFF}">
      <dgm:prSet/>
      <dgm:spPr/>
      <dgm:t>
        <a:bodyPr/>
        <a:lstStyle/>
        <a:p>
          <a:endParaRPr lang="el-GR"/>
        </a:p>
      </dgm:t>
    </dgm:pt>
    <dgm:pt modelId="{C9DBAD69-1E73-43C2-BBFD-4CFC0DD1D632}">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B29E05F2-BD18-4902-B45A-13FA3795A7EC}" type="parTrans" cxnId="{4E41EB09-EF94-472C-BEAA-97B66E158B15}">
      <dgm:prSet/>
      <dgm:spPr/>
      <dgm:t>
        <a:bodyPr/>
        <a:lstStyle/>
        <a:p>
          <a:endParaRPr lang="el-GR"/>
        </a:p>
      </dgm:t>
    </dgm:pt>
    <dgm:pt modelId="{117FAB19-D8DA-456A-8558-0A91C2541767}" type="sibTrans" cxnId="{4E41EB09-EF94-472C-BEAA-97B66E158B15}">
      <dgm:prSet/>
      <dgm:spPr/>
      <dgm:t>
        <a:bodyPr/>
        <a:lstStyle/>
        <a:p>
          <a:endParaRPr lang="el-GR"/>
        </a:p>
      </dgm:t>
    </dgm:pt>
    <dgm:pt modelId="{232A1170-4278-45E0-ADE8-D6DF44A99128}">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0D7EFD6D-33DD-44F4-9F5A-70E705DFCA58}" type="parTrans" cxnId="{54F4C59F-444E-43B5-BBD5-8A75FEF9BA2C}">
      <dgm:prSet/>
      <dgm:spPr/>
      <dgm:t>
        <a:bodyPr/>
        <a:lstStyle/>
        <a:p>
          <a:endParaRPr lang="el-GR"/>
        </a:p>
      </dgm:t>
    </dgm:pt>
    <dgm:pt modelId="{F3DACDE5-7E5E-4F7E-BD21-1B95C5C8D6F1}" type="sibTrans" cxnId="{54F4C59F-444E-43B5-BBD5-8A75FEF9BA2C}">
      <dgm:prSet/>
      <dgm:spPr/>
      <dgm:t>
        <a:bodyPr/>
        <a:lstStyle/>
        <a:p>
          <a:endParaRPr lang="el-GR"/>
        </a:p>
      </dgm:t>
    </dgm:pt>
    <dgm:pt modelId="{AE1D34D2-4905-492C-A3BD-A719CD0443A9}">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BB5290E5-9785-426C-B156-D6A75D6BD305}" type="parTrans" cxnId="{311C5FDE-39F3-451E-A361-AEF278E64295}">
      <dgm:prSet/>
      <dgm:spPr/>
      <dgm:t>
        <a:bodyPr/>
        <a:lstStyle/>
        <a:p>
          <a:endParaRPr lang="el-GR"/>
        </a:p>
      </dgm:t>
    </dgm:pt>
    <dgm:pt modelId="{86CBA209-41E0-43B7-855B-B29B3099A8C8}" type="sibTrans" cxnId="{311C5FDE-39F3-451E-A361-AEF278E64295}">
      <dgm:prSet/>
      <dgm:spPr/>
      <dgm:t>
        <a:bodyPr/>
        <a:lstStyle/>
        <a:p>
          <a:endParaRPr lang="el-GR"/>
        </a:p>
      </dgm:t>
    </dgm:pt>
    <dgm:pt modelId="{33D868ED-0AC9-4CF3-A608-130FF39069D3}">
      <dgm:prSet phldrT="[Text]" custT="1"/>
      <dgm:spPr/>
      <dgm:t>
        <a:bodyPr/>
        <a:lstStyle/>
        <a:p>
          <a:pPr algn="l"/>
          <a:r>
            <a:rPr lang="el-GR" sz="1200" b="1" dirty="0"/>
            <a:t>Να δώσουμε ζωή και αναγέννηση των ορεινών κοινοτήτων</a:t>
          </a:r>
          <a:endParaRPr lang="el" sz="1200" b="1" dirty="0">
            <a:latin typeface="Arial Nova" panose="020B0504020202020204" pitchFamily="34" charset="0"/>
          </a:endParaRPr>
        </a:p>
      </dgm:t>
    </dgm:pt>
    <dgm:pt modelId="{F5B62ACC-6848-44FA-A0EB-4A0FA54E9577}" type="parTrans" cxnId="{A6A4A928-84A4-411E-9366-9FB42BA65431}">
      <dgm:prSet/>
      <dgm:spPr/>
      <dgm:t>
        <a:bodyPr/>
        <a:lstStyle/>
        <a:p>
          <a:endParaRPr lang="el-GR"/>
        </a:p>
      </dgm:t>
    </dgm:pt>
    <dgm:pt modelId="{819C215A-5303-4D67-86D1-7E25BEFC25F6}" type="sibTrans" cxnId="{A6A4A928-84A4-411E-9366-9FB42BA65431}">
      <dgm:prSet/>
      <dgm:spPr/>
      <dgm:t>
        <a:bodyPr/>
        <a:lstStyle/>
        <a:p>
          <a:endParaRPr lang="el-GR"/>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5" custScaleX="2000000" custLinFactX="-110961" custLinFactNeighborX="-200000" custLinFactNeighborY="-2848">
        <dgm:presLayoutVars>
          <dgm:bulletEnabled val="1"/>
        </dgm:presLayoutVars>
      </dgm:prSet>
      <dgm:spPr/>
    </dgm:pt>
    <dgm:pt modelId="{6681DF6F-8E98-430C-9A87-14BEC6C3269E}" type="pres">
      <dgm:prSet presAssocID="{C2176686-D23E-48EB-9D1B-1A1B46236638}" presName="sibTrans" presStyleCnt="0"/>
      <dgm:spPr/>
    </dgm:pt>
    <dgm:pt modelId="{670FE106-1CAE-440A-8E2A-4A08EF6E1E75}" type="pres">
      <dgm:prSet presAssocID="{B2265516-B60A-4BB8-8DE5-E6BD6B3BADE8}" presName="node" presStyleLbl="node1" presStyleIdx="1" presStyleCnt="5" custScaleX="2000000" custLinFactNeighborX="12174">
        <dgm:presLayoutVars>
          <dgm:bulletEnabled val="1"/>
        </dgm:presLayoutVars>
      </dgm:prSet>
      <dgm:spPr/>
    </dgm:pt>
    <dgm:pt modelId="{38B9D5E2-7B63-44F9-9975-D5D094BC2105}" type="pres">
      <dgm:prSet presAssocID="{B351481D-CDBA-42AF-AAB8-1C62E503236E}" presName="sibTrans" presStyleCnt="0"/>
      <dgm:spPr/>
    </dgm:pt>
    <dgm:pt modelId="{DAD9059A-916A-4916-A2A8-B42491568DD3}" type="pres">
      <dgm:prSet presAssocID="{B6E26FFC-9977-4BBC-BEC7-3D6B63754E52}" presName="node" presStyleLbl="node1" presStyleIdx="2" presStyleCnt="5" custScaleX="2000000" custLinFactNeighborX="-73006">
        <dgm:presLayoutVars>
          <dgm:bulletEnabled val="1"/>
        </dgm:presLayoutVars>
      </dgm:prSet>
      <dgm:spPr/>
    </dgm:pt>
    <dgm:pt modelId="{39AEACD1-F8CF-4528-8379-DAA829B3790B}" type="pres">
      <dgm:prSet presAssocID="{48634C00-2335-4923-9072-EB7482323D9C}" presName="sibTrans" presStyleCnt="0"/>
      <dgm:spPr/>
    </dgm:pt>
    <dgm:pt modelId="{B81BCF37-7ED9-4B6D-814F-CEEB56B3B168}" type="pres">
      <dgm:prSet presAssocID="{6A0EA8D1-2539-44D8-8EED-39FE14C97905}" presName="node" presStyleLbl="node1" presStyleIdx="3" presStyleCnt="5" custScaleX="2000000" custLinFactNeighborX="12174">
        <dgm:presLayoutVars>
          <dgm:bulletEnabled val="1"/>
        </dgm:presLayoutVars>
      </dgm:prSet>
      <dgm:spPr/>
    </dgm:pt>
    <dgm:pt modelId="{93E5CB98-B89C-4E27-8145-2E8F59FA3AC4}" type="pres">
      <dgm:prSet presAssocID="{E9F3F9C5-3B1F-4D9D-B882-9037AD68928A}" presName="sibTrans" presStyleCnt="0"/>
      <dgm:spPr/>
    </dgm:pt>
    <dgm:pt modelId="{25A33852-3C4B-4406-8856-3A4D6201948C}" type="pres">
      <dgm:prSet presAssocID="{6D0E5D9F-7263-4526-A227-51301233F549}" presName="node" presStyleLbl="node1" presStyleIdx="4" presStyleCnt="5" custScaleX="2000000" custLinFactNeighborX="40963" custLinFactNeighborY="0">
        <dgm:presLayoutVars>
          <dgm:bulletEnabled val="1"/>
        </dgm:presLayoutVars>
      </dgm:prSet>
      <dgm:spPr/>
    </dgm:pt>
  </dgm:ptLst>
  <dgm:cxnLst>
    <dgm:cxn modelId="{DEEA8E02-82AA-494E-883E-D9FA731A6192}" type="presOf" srcId="{22C896D4-1B3C-4A78-8B59-FF0C83591691}" destId="{DAD9059A-916A-4916-A2A8-B42491568DD3}" srcOrd="0" destOrd="4" presId="urn:microsoft.com/office/officeart/2005/8/layout/hList6"/>
    <dgm:cxn modelId="{F839B707-A625-499A-8307-342C51DB5766}" srcId="{B6E26FFC-9977-4BBC-BEC7-3D6B63754E52}" destId="{22C896D4-1B3C-4A78-8B59-FF0C83591691}" srcOrd="3" destOrd="0" parTransId="{6A3E069D-E262-4C70-8942-AE20E359012A}" sibTransId="{82C63606-C127-424C-BA7F-C901A4BD9138}"/>
    <dgm:cxn modelId="{0676BA07-1135-49D0-993A-27A9F99FC0CD}" type="presOf" srcId="{B6E26FFC-9977-4BBC-BEC7-3D6B63754E52}" destId="{DAD9059A-916A-4916-A2A8-B42491568DD3}" srcOrd="0" destOrd="0" presId="urn:microsoft.com/office/officeart/2005/8/layout/hList6"/>
    <dgm:cxn modelId="{4E41EB09-EF94-472C-BEAA-97B66E158B15}" srcId="{082E8A29-955A-4C7C-A174-3E9DCD4DC89B}" destId="{C9DBAD69-1E73-43C2-BBFD-4CFC0DD1D632}" srcOrd="1" destOrd="0" parTransId="{B29E05F2-BD18-4902-B45A-13FA3795A7EC}" sibTransId="{117FAB19-D8DA-456A-8558-0A91C2541767}"/>
    <dgm:cxn modelId="{706D5C14-50F5-4B70-A460-CFDA671FC5A6}" type="presOf" srcId="{E46667F2-DC91-4B86-844A-48D7CB865A6A}" destId="{DAD9059A-916A-4916-A2A8-B42491568DD3}" srcOrd="0" destOrd="1" presId="urn:microsoft.com/office/officeart/2005/8/layout/hList6"/>
    <dgm:cxn modelId="{5351B217-259B-4E6A-85F5-2E408BEB0764}" type="presOf" srcId="{082E8A29-955A-4C7C-A174-3E9DCD4DC89B}" destId="{98302F07-D6A9-46A5-9807-EBF6C9F5B2DD}" srcOrd="0" destOrd="0" presId="urn:microsoft.com/office/officeart/2005/8/layout/hList6"/>
    <dgm:cxn modelId="{1C6E231D-28D8-490C-BCD9-5DF04CCCD6D9}" srcId="{B6E26FFC-9977-4BBC-BEC7-3D6B63754E52}" destId="{5FD74944-4ED0-47D4-9BFE-CD36D655A5D0}" srcOrd="4" destOrd="0" parTransId="{D26BA3A4-29AA-4CA5-BF07-F0318F7D600A}" sibTransId="{A5D9E966-E09A-47AD-BC28-7EE5B1328F98}"/>
    <dgm:cxn modelId="{A6A4A928-84A4-411E-9366-9FB42BA65431}" srcId="{082E8A29-955A-4C7C-A174-3E9DCD4DC89B}" destId="{33D868ED-0AC9-4CF3-A608-130FF39069D3}" srcOrd="4" destOrd="0" parTransId="{F5B62ACC-6848-44FA-A0EB-4A0FA54E9577}" sibTransId="{819C215A-5303-4D67-86D1-7E25BEFC25F6}"/>
    <dgm:cxn modelId="{77BD0D2D-7C4E-49B3-9A72-0FD33F32D294}" type="presOf" srcId="{6D0E5D9F-7263-4526-A227-51301233F549}" destId="{25A33852-3C4B-4406-8856-3A4D6201948C}" srcOrd="0" destOrd="0" presId="urn:microsoft.com/office/officeart/2005/8/layout/hList6"/>
    <dgm:cxn modelId="{3B819C33-6C57-4BC6-864A-5D908F520645}" type="presOf" srcId="{C9DBAD69-1E73-43C2-BBFD-4CFC0DD1D632}" destId="{98302F07-D6A9-46A5-9807-EBF6C9F5B2DD}" srcOrd="0" destOrd="2" presId="urn:microsoft.com/office/officeart/2005/8/layout/hList6"/>
    <dgm:cxn modelId="{108F453D-EB6E-4A29-ABCE-1A55C87D2A68}" type="presOf" srcId="{1AC38E26-33C4-45EE-ADB3-1D3D1FB8E866}" destId="{DAD9059A-916A-4916-A2A8-B42491568DD3}" srcOrd="0" destOrd="3" presId="urn:microsoft.com/office/officeart/2005/8/layout/hList6"/>
    <dgm:cxn modelId="{17E73148-9C08-4999-B21E-F3C5A0E3FC0C}" srcId="{CF9055CF-8DEB-4A02-949A-DE72B6AC5D37}" destId="{B6E26FFC-9977-4BBC-BEC7-3D6B63754E52}" srcOrd="2" destOrd="0" parTransId="{5CEFBD89-2F4F-4B51-A98A-0F3C86494166}" sibTransId="{48634C00-2335-4923-9072-EB7482323D9C}"/>
    <dgm:cxn modelId="{3C9DB249-1E02-439D-97A0-A873EE3BFAFF}" srcId="{082E8A29-955A-4C7C-A174-3E9DCD4DC89B}" destId="{98CAA7C8-D770-4815-A848-D4CE11F62BAA}" srcOrd="0" destOrd="0" parTransId="{1494367A-1112-46DF-982F-C2CCA799DDAF}" sibTransId="{2BE9B868-E217-4641-A0AC-C61E6329811D}"/>
    <dgm:cxn modelId="{35FF3B51-37B8-4BBD-A019-14DDDE5789E9}" type="presOf" srcId="{33D868ED-0AC9-4CF3-A608-130FF39069D3}" destId="{98302F07-D6A9-46A5-9807-EBF6C9F5B2DD}" srcOrd="0" destOrd="5" presId="urn:microsoft.com/office/officeart/2005/8/layout/hList6"/>
    <dgm:cxn modelId="{FFEEE072-3411-42FD-994A-77D54FE49C6A}" srcId="{CF9055CF-8DEB-4A02-949A-DE72B6AC5D37}" destId="{B2265516-B60A-4BB8-8DE5-E6BD6B3BADE8}" srcOrd="1" destOrd="0" parTransId="{38E2885E-26EE-4013-AF64-E476520D4DE9}" sibTransId="{B351481D-CDBA-42AF-AAB8-1C62E503236E}"/>
    <dgm:cxn modelId="{CE7CF656-31E7-4471-8C7D-5EA994E147FE}" type="presOf" srcId="{98CAA7C8-D770-4815-A848-D4CE11F62BAA}" destId="{98302F07-D6A9-46A5-9807-EBF6C9F5B2DD}" srcOrd="0" destOrd="1"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D9830A88-039F-4043-8E66-6E5F7D84BD8D}" srcId="{CF9055CF-8DEB-4A02-949A-DE72B6AC5D37}" destId="{6A0EA8D1-2539-44D8-8EED-39FE14C97905}" srcOrd="3" destOrd="0" parTransId="{40FEA76E-D986-4CAE-9C31-9EE57821711C}" sibTransId="{E9F3F9C5-3B1F-4D9D-B882-9037AD68928A}"/>
    <dgm:cxn modelId="{C762438E-7872-4E38-854A-945D0450D511}" srcId="{B6E26FFC-9977-4BBC-BEC7-3D6B63754E52}" destId="{150048AE-EC71-4EDA-A27C-CA1D928096E2}" srcOrd="1" destOrd="0" parTransId="{4DB9F496-1F95-4767-92C0-EDD247AA5E0F}" sibTransId="{EDBA30AB-3908-4D4F-91CA-57ED0CC96B3D}"/>
    <dgm:cxn modelId="{8B30B493-69EA-43FA-BB8C-89272EC66D78}" srcId="{B6E26FFC-9977-4BBC-BEC7-3D6B63754E52}" destId="{E46667F2-DC91-4B86-844A-48D7CB865A6A}" srcOrd="0" destOrd="0" parTransId="{2BCE6807-DB6E-44E4-8378-D6EE7E700D6A}" sibTransId="{1FA22485-FE39-4308-9E01-8EA3E5EA34EE}"/>
    <dgm:cxn modelId="{7D1BBC99-0E80-47B9-AB42-EF2E9FC34548}" type="presOf" srcId="{6A0EA8D1-2539-44D8-8EED-39FE14C97905}" destId="{B81BCF37-7ED9-4B6D-814F-CEEB56B3B168}" srcOrd="0" destOrd="0" presId="urn:microsoft.com/office/officeart/2005/8/layout/hList6"/>
    <dgm:cxn modelId="{72642C9B-261C-4468-A4B2-AAB43D184528}" srcId="{B6E26FFC-9977-4BBC-BEC7-3D6B63754E52}" destId="{F0427F1F-00CD-4E05-AF7C-060360C33258}" srcOrd="5" destOrd="0" parTransId="{563B6A38-6D74-40B0-9590-A7A9B20DBC41}" sibTransId="{1F06DF6C-BD37-4DC9-B667-0754670D3C03}"/>
    <dgm:cxn modelId="{4F4EEB9C-6743-4C16-B779-1CDC0686DBFA}" type="presOf" srcId="{150048AE-EC71-4EDA-A27C-CA1D928096E2}" destId="{DAD9059A-916A-4916-A2A8-B42491568DD3}" srcOrd="0" destOrd="2" presId="urn:microsoft.com/office/officeart/2005/8/layout/hList6"/>
    <dgm:cxn modelId="{54F4C59F-444E-43B5-BBD5-8A75FEF9BA2C}" srcId="{082E8A29-955A-4C7C-A174-3E9DCD4DC89B}" destId="{232A1170-4278-45E0-ADE8-D6DF44A99128}" srcOrd="2" destOrd="0" parTransId="{0D7EFD6D-33DD-44F4-9F5A-70E705DFCA58}" sibTransId="{F3DACDE5-7E5E-4F7E-BD21-1B95C5C8D6F1}"/>
    <dgm:cxn modelId="{C8C462C6-33A3-4E8B-91FE-36DBE92F1C4A}" srcId="{CF9055CF-8DEB-4A02-949A-DE72B6AC5D37}" destId="{6D0E5D9F-7263-4526-A227-51301233F549}" srcOrd="4" destOrd="0" parTransId="{23416D07-25F8-426C-BC65-639E6BCF4D6D}" sibTransId="{DE289E29-1989-4D8E-8AA6-F030105B3F13}"/>
    <dgm:cxn modelId="{38799FC6-CF28-4141-B9DB-B077275A53F5}" type="presOf" srcId="{AE1D34D2-4905-492C-A3BD-A719CD0443A9}" destId="{98302F07-D6A9-46A5-9807-EBF6C9F5B2DD}" srcOrd="0" destOrd="4" presId="urn:microsoft.com/office/officeart/2005/8/layout/hList6"/>
    <dgm:cxn modelId="{6E75D0CD-C9B7-4DC7-82FE-408DDA1E6032}" srcId="{B6E26FFC-9977-4BBC-BEC7-3D6B63754E52}" destId="{1AC38E26-33C4-45EE-ADB3-1D3D1FB8E866}" srcOrd="2" destOrd="0" parTransId="{037B3FFC-10AD-4ED6-828D-9C916885AC82}" sibTransId="{1CBF17F8-BD25-48AC-AC39-27DA247E477B}"/>
    <dgm:cxn modelId="{0675D7D4-32A6-4F30-A67D-4AB5FE0433E5}" type="presOf" srcId="{F0427F1F-00CD-4E05-AF7C-060360C33258}" destId="{DAD9059A-916A-4916-A2A8-B42491568DD3}" srcOrd="0" destOrd="6" presId="urn:microsoft.com/office/officeart/2005/8/layout/hList6"/>
    <dgm:cxn modelId="{311C5FDE-39F3-451E-A361-AEF278E64295}" srcId="{082E8A29-955A-4C7C-A174-3E9DCD4DC89B}" destId="{AE1D34D2-4905-492C-A3BD-A719CD0443A9}" srcOrd="3" destOrd="0" parTransId="{BB5290E5-9785-426C-B156-D6A75D6BD305}" sibTransId="{86CBA209-41E0-43B7-855B-B29B3099A8C8}"/>
    <dgm:cxn modelId="{24179AE2-AA7E-4702-A358-E95F80152CCA}" type="presOf" srcId="{CF9055CF-8DEB-4A02-949A-DE72B6AC5D37}" destId="{6F1872F4-A030-4D64-A17C-72EA1ABBD62E}" srcOrd="0" destOrd="0" presId="urn:microsoft.com/office/officeart/2005/8/layout/hList6"/>
    <dgm:cxn modelId="{AFD6D3E4-2EC9-41EA-A237-C3C21430F1A0}" type="presOf" srcId="{232A1170-4278-45E0-ADE8-D6DF44A99128}" destId="{98302F07-D6A9-46A5-9807-EBF6C9F5B2DD}" srcOrd="0" destOrd="3" presId="urn:microsoft.com/office/officeart/2005/8/layout/hList6"/>
    <dgm:cxn modelId="{D872DDEB-9B01-4AD0-97DB-67586101B649}" type="presOf" srcId="{B2265516-B60A-4BB8-8DE5-E6BD6B3BADE8}" destId="{670FE106-1CAE-440A-8E2A-4A08EF6E1E75}" srcOrd="0" destOrd="0" presId="urn:microsoft.com/office/officeart/2005/8/layout/hList6"/>
    <dgm:cxn modelId="{329A5FF3-C01F-499C-8E81-D4A3454BFD4A}" type="presOf" srcId="{5FD74944-4ED0-47D4-9BFE-CD36D655A5D0}" destId="{DAD9059A-916A-4916-A2A8-B42491568DD3}" srcOrd="0" destOrd="5"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BBDFBD3-C05B-4EFD-84B0-81C9C045BEBD}" type="presParOf" srcId="{6F1872F4-A030-4D64-A17C-72EA1ABBD62E}" destId="{670FE106-1CAE-440A-8E2A-4A08EF6E1E75}" srcOrd="2" destOrd="0" presId="urn:microsoft.com/office/officeart/2005/8/layout/hList6"/>
    <dgm:cxn modelId="{48CAA3AD-3491-48D5-BE3B-AB5A598BCB42}" type="presParOf" srcId="{6F1872F4-A030-4D64-A17C-72EA1ABBD62E}" destId="{38B9D5E2-7B63-44F9-9975-D5D094BC2105}" srcOrd="3" destOrd="0" presId="urn:microsoft.com/office/officeart/2005/8/layout/hList6"/>
    <dgm:cxn modelId="{FD54A181-98DF-439C-9CA4-93CD1333DEC4}" type="presParOf" srcId="{6F1872F4-A030-4D64-A17C-72EA1ABBD62E}" destId="{DAD9059A-916A-4916-A2A8-B42491568DD3}" srcOrd="4" destOrd="0" presId="urn:microsoft.com/office/officeart/2005/8/layout/hList6"/>
    <dgm:cxn modelId="{B910F504-589D-4168-B820-FECB0EF26955}" type="presParOf" srcId="{6F1872F4-A030-4D64-A17C-72EA1ABBD62E}" destId="{39AEACD1-F8CF-4528-8379-DAA829B3790B}" srcOrd="5" destOrd="0" presId="urn:microsoft.com/office/officeart/2005/8/layout/hList6"/>
    <dgm:cxn modelId="{CB66F385-6A31-4159-866A-6A1FD7A0B890}" type="presParOf" srcId="{6F1872F4-A030-4D64-A17C-72EA1ABBD62E}" destId="{B81BCF37-7ED9-4B6D-814F-CEEB56B3B168}" srcOrd="6" destOrd="0" presId="urn:microsoft.com/office/officeart/2005/8/layout/hList6"/>
    <dgm:cxn modelId="{73025EFD-227C-4FB9-8BEE-6A1B0C6ECFA9}" type="presParOf" srcId="{6F1872F4-A030-4D64-A17C-72EA1ABBD62E}" destId="{93E5CB98-B89C-4E27-8145-2E8F59FA3AC4}" srcOrd="7" destOrd="0" presId="urn:microsoft.com/office/officeart/2005/8/layout/hList6"/>
    <dgm:cxn modelId="{AEDC4C6E-DC7C-4364-8563-E748313EFA17}" type="presParOf" srcId="{6F1872F4-A030-4D64-A17C-72EA1ABBD62E}" destId="{25A33852-3C4B-4406-8856-3A4D6201948C}"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38383C-AFBE-4A21-A13B-74FC8EE0D69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B6A456D8-25F9-4B95-B84F-55650C06EF51}">
      <dgm:prSet phldrT="[Text]"/>
      <dgm:spPr>
        <a:xfrm>
          <a:off x="2188666" y="1045666"/>
          <a:ext cx="1109067" cy="110906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dirty="0">
              <a:solidFill>
                <a:sysClr val="window" lastClr="FFFFFF"/>
              </a:solidFill>
              <a:latin typeface="Calibri" panose="020F0502020204030204"/>
              <a:ea typeface="+mn-ea"/>
              <a:cs typeface="+mn-cs"/>
            </a:rPr>
            <a:t>ΑΝΘΡΩΠΟΣ</a:t>
          </a:r>
          <a:endParaRPr lang="en-GB" dirty="0">
            <a:solidFill>
              <a:sysClr val="window" lastClr="FFFFFF"/>
            </a:solidFill>
            <a:latin typeface="Calibri" panose="020F0502020204030204"/>
            <a:ea typeface="+mn-ea"/>
            <a:cs typeface="+mn-cs"/>
          </a:endParaRPr>
        </a:p>
      </dgm:t>
    </dgm:pt>
    <dgm:pt modelId="{28C67AB5-FF19-41CC-B99E-5D15572ED7E7}" type="parTrans" cxnId="{F3D46B73-E303-44BC-AEFB-B6410BBEA4E1}">
      <dgm:prSet/>
      <dgm:spPr/>
      <dgm:t>
        <a:bodyPr/>
        <a:lstStyle/>
        <a:p>
          <a:endParaRPr lang="en-GB"/>
        </a:p>
      </dgm:t>
    </dgm:pt>
    <dgm:pt modelId="{F6E16B75-59C6-40F6-A021-E3244272524C}" type="sibTrans" cxnId="{F3D46B73-E303-44BC-AEFB-B6410BBEA4E1}">
      <dgm:prSet/>
      <dgm:spPr/>
      <dgm:t>
        <a:bodyPr/>
        <a:lstStyle/>
        <a:p>
          <a:endParaRPr lang="en-GB"/>
        </a:p>
      </dgm:t>
    </dgm:pt>
    <dgm:pt modelId="{382EACA5-3C0B-4E77-9A0F-E99DD11317F8}">
      <dgm:prSet phldrT="[Text]"/>
      <dgm:spPr>
        <a:xfrm>
          <a:off x="2355026" y="825"/>
          <a:ext cx="776347" cy="7763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dirty="0">
              <a:solidFill>
                <a:sysClr val="window" lastClr="FFFFFF"/>
              </a:solidFill>
              <a:latin typeface="Calibri" panose="020F0502020204030204"/>
              <a:ea typeface="+mn-ea"/>
              <a:cs typeface="+mn-cs"/>
            </a:rPr>
            <a:t>Πιο κοντά στον καταναλωτή</a:t>
          </a:r>
          <a:endParaRPr lang="en-GB" dirty="0">
            <a:solidFill>
              <a:sysClr val="window" lastClr="FFFFFF"/>
            </a:solidFill>
            <a:latin typeface="Calibri" panose="020F0502020204030204"/>
            <a:ea typeface="+mn-ea"/>
            <a:cs typeface="+mn-cs"/>
          </a:endParaRPr>
        </a:p>
      </dgm:t>
    </dgm:pt>
    <dgm:pt modelId="{B3D5B427-A4FA-4C4C-9AA1-3824C6B10E1E}" type="parTrans" cxnId="{822A5E12-D783-44C7-8CEE-C574AD7494E1}">
      <dgm:prSet/>
      <dgm:spPr/>
      <dgm:t>
        <a:bodyPr/>
        <a:lstStyle/>
        <a:p>
          <a:endParaRPr lang="en-GB"/>
        </a:p>
      </dgm:t>
    </dgm:pt>
    <dgm:pt modelId="{4043F24E-D774-4001-8982-751AF3135E37}" type="sibTrans" cxnId="{822A5E12-D783-44C7-8CEE-C574AD7494E1}">
      <dgm:prSet/>
      <dgm:spPr>
        <a:xfrm>
          <a:off x="1504050" y="361050"/>
          <a:ext cx="2478299" cy="2478299"/>
        </a:xfrm>
        <a:prstGeom prst="blockArc">
          <a:avLst>
            <a:gd name="adj1" fmla="val 16200000"/>
            <a:gd name="adj2" fmla="val 19800000"/>
            <a:gd name="adj3" fmla="val 4511"/>
          </a:avLst>
        </a:prstGeom>
        <a:solidFill>
          <a:srgbClr val="4472C4">
            <a:tint val="60000"/>
            <a:hueOff val="0"/>
            <a:satOff val="0"/>
            <a:lumOff val="0"/>
            <a:alphaOff val="0"/>
          </a:srgbClr>
        </a:solidFill>
        <a:ln>
          <a:noFill/>
        </a:ln>
        <a:effectLst/>
      </dgm:spPr>
      <dgm:t>
        <a:bodyPr/>
        <a:lstStyle/>
        <a:p>
          <a:endParaRPr lang="en-GB"/>
        </a:p>
      </dgm:t>
    </dgm:pt>
    <dgm:pt modelId="{BCC89012-479E-4EE9-9738-38DC97CD01F1}">
      <dgm:prSet phldrT="[Text]"/>
      <dgm:spPr>
        <a:xfrm>
          <a:off x="3403957" y="1817626"/>
          <a:ext cx="776347" cy="7763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Με σεβασμό στη φύση και στο περιβάλλον που θα παραδώσουμε</a:t>
          </a:r>
          <a:endParaRPr lang="en-GB">
            <a:solidFill>
              <a:sysClr val="window" lastClr="FFFFFF"/>
            </a:solidFill>
            <a:latin typeface="Calibri" panose="020F0502020204030204"/>
            <a:ea typeface="+mn-ea"/>
            <a:cs typeface="+mn-cs"/>
          </a:endParaRPr>
        </a:p>
      </dgm:t>
    </dgm:pt>
    <dgm:pt modelId="{54C2FB4D-471C-4465-AA6D-081D52F57927}" type="parTrans" cxnId="{66FDC3A7-3436-4C4C-880E-0A2DEA3AD0AC}">
      <dgm:prSet/>
      <dgm:spPr/>
      <dgm:t>
        <a:bodyPr/>
        <a:lstStyle/>
        <a:p>
          <a:endParaRPr lang="en-GB"/>
        </a:p>
      </dgm:t>
    </dgm:pt>
    <dgm:pt modelId="{FD9BD019-1E92-4E69-9B2C-420D37FFC386}" type="sibTrans" cxnId="{66FDC3A7-3436-4C4C-880E-0A2DEA3AD0AC}">
      <dgm:prSet/>
      <dgm:spPr>
        <a:xfrm>
          <a:off x="1504050" y="361050"/>
          <a:ext cx="2478299" cy="2478299"/>
        </a:xfrm>
        <a:prstGeom prst="blockArc">
          <a:avLst>
            <a:gd name="adj1" fmla="val 1800000"/>
            <a:gd name="adj2" fmla="val 5400000"/>
            <a:gd name="adj3" fmla="val 4511"/>
          </a:avLst>
        </a:prstGeom>
        <a:solidFill>
          <a:srgbClr val="4472C4">
            <a:tint val="60000"/>
            <a:hueOff val="0"/>
            <a:satOff val="0"/>
            <a:lumOff val="0"/>
            <a:alphaOff val="0"/>
          </a:srgbClr>
        </a:solidFill>
        <a:ln>
          <a:noFill/>
        </a:ln>
        <a:effectLst/>
      </dgm:spPr>
      <dgm:t>
        <a:bodyPr/>
        <a:lstStyle/>
        <a:p>
          <a:endParaRPr lang="en-GB"/>
        </a:p>
      </dgm:t>
    </dgm:pt>
    <dgm:pt modelId="{28D22AD3-3BF7-4C75-BE4D-E2AFCA23958C}">
      <dgm:prSet phldrT="[Text]"/>
      <dgm:spPr>
        <a:xfrm>
          <a:off x="2355026" y="2423227"/>
          <a:ext cx="776347" cy="7763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Ποιοτικά και ασφαλή προιόντα </a:t>
          </a:r>
          <a:endParaRPr lang="en-GB">
            <a:solidFill>
              <a:sysClr val="window" lastClr="FFFFFF"/>
            </a:solidFill>
            <a:latin typeface="Calibri" panose="020F0502020204030204"/>
            <a:ea typeface="+mn-ea"/>
            <a:cs typeface="+mn-cs"/>
          </a:endParaRPr>
        </a:p>
      </dgm:t>
    </dgm:pt>
    <dgm:pt modelId="{BF1C40E8-4010-4EE1-A5B6-402DD7D72074}" type="parTrans" cxnId="{313CB622-FDF2-46FE-9EA6-41A04487FB15}">
      <dgm:prSet/>
      <dgm:spPr/>
      <dgm:t>
        <a:bodyPr/>
        <a:lstStyle/>
        <a:p>
          <a:endParaRPr lang="en-GB"/>
        </a:p>
      </dgm:t>
    </dgm:pt>
    <dgm:pt modelId="{E8222891-366E-4489-8068-8456417B1AB2}" type="sibTrans" cxnId="{313CB622-FDF2-46FE-9EA6-41A04487FB15}">
      <dgm:prSet/>
      <dgm:spPr>
        <a:xfrm>
          <a:off x="1504050" y="361050"/>
          <a:ext cx="2478299" cy="2478299"/>
        </a:xfrm>
        <a:prstGeom prst="blockArc">
          <a:avLst>
            <a:gd name="adj1" fmla="val 5400000"/>
            <a:gd name="adj2" fmla="val 9000000"/>
            <a:gd name="adj3" fmla="val 4511"/>
          </a:avLst>
        </a:prstGeom>
        <a:solidFill>
          <a:srgbClr val="4472C4">
            <a:tint val="60000"/>
            <a:hueOff val="0"/>
            <a:satOff val="0"/>
            <a:lumOff val="0"/>
            <a:alphaOff val="0"/>
          </a:srgbClr>
        </a:solidFill>
        <a:ln>
          <a:noFill/>
        </a:ln>
        <a:effectLst/>
      </dgm:spPr>
      <dgm:t>
        <a:bodyPr/>
        <a:lstStyle/>
        <a:p>
          <a:endParaRPr lang="en-GB"/>
        </a:p>
      </dgm:t>
    </dgm:pt>
    <dgm:pt modelId="{8833CC6B-3D1C-4997-94EE-60E520ACF9D4}">
      <dgm:prSet phldrT="[Text]"/>
      <dgm:spPr>
        <a:xfrm>
          <a:off x="1306095" y="1817626"/>
          <a:ext cx="776347" cy="7763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Τεχνολογικά εξελιγμένη γεωργία και κτηνοτροφία</a:t>
          </a:r>
          <a:endParaRPr lang="en-GB">
            <a:solidFill>
              <a:sysClr val="window" lastClr="FFFFFF"/>
            </a:solidFill>
            <a:latin typeface="Calibri" panose="020F0502020204030204"/>
            <a:ea typeface="+mn-ea"/>
            <a:cs typeface="+mn-cs"/>
          </a:endParaRPr>
        </a:p>
      </dgm:t>
    </dgm:pt>
    <dgm:pt modelId="{93A1483D-9C3D-4BB0-B9A0-25F35D4700F1}" type="parTrans" cxnId="{FB03F326-526F-4BAA-9D84-9C65DB4B6ADA}">
      <dgm:prSet/>
      <dgm:spPr/>
      <dgm:t>
        <a:bodyPr/>
        <a:lstStyle/>
        <a:p>
          <a:endParaRPr lang="en-GB"/>
        </a:p>
      </dgm:t>
    </dgm:pt>
    <dgm:pt modelId="{14B42797-9D7F-46E7-B364-7CF3860EDD66}" type="sibTrans" cxnId="{FB03F326-526F-4BAA-9D84-9C65DB4B6ADA}">
      <dgm:prSet/>
      <dgm:spPr>
        <a:xfrm>
          <a:off x="1504050" y="361050"/>
          <a:ext cx="2478299" cy="2478299"/>
        </a:xfrm>
        <a:prstGeom prst="blockArc">
          <a:avLst>
            <a:gd name="adj1" fmla="val 9000000"/>
            <a:gd name="adj2" fmla="val 12600000"/>
            <a:gd name="adj3" fmla="val 4511"/>
          </a:avLst>
        </a:prstGeom>
        <a:solidFill>
          <a:srgbClr val="4472C4">
            <a:tint val="60000"/>
            <a:hueOff val="0"/>
            <a:satOff val="0"/>
            <a:lumOff val="0"/>
            <a:alphaOff val="0"/>
          </a:srgbClr>
        </a:solidFill>
        <a:ln>
          <a:noFill/>
        </a:ln>
        <a:effectLst/>
      </dgm:spPr>
      <dgm:t>
        <a:bodyPr/>
        <a:lstStyle/>
        <a:p>
          <a:endParaRPr lang="en-GB"/>
        </a:p>
      </dgm:t>
    </dgm:pt>
    <dgm:pt modelId="{941B05B8-1F42-4132-A051-9FDD48255A8C}">
      <dgm:prSet/>
      <dgm:spPr>
        <a:xfrm>
          <a:off x="3403957" y="606425"/>
          <a:ext cx="776347" cy="7763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Συνεργασία</a:t>
          </a:r>
          <a:endParaRPr lang="en-GB">
            <a:solidFill>
              <a:sysClr val="window" lastClr="FFFFFF"/>
            </a:solidFill>
            <a:latin typeface="Calibri" panose="020F0502020204030204"/>
            <a:ea typeface="+mn-ea"/>
            <a:cs typeface="+mn-cs"/>
          </a:endParaRPr>
        </a:p>
      </dgm:t>
    </dgm:pt>
    <dgm:pt modelId="{B1390707-DBF8-4980-8DFF-A2DC91FCCBC9}" type="parTrans" cxnId="{EADE1852-DD19-4136-AD43-4C2014A04C63}">
      <dgm:prSet/>
      <dgm:spPr/>
      <dgm:t>
        <a:bodyPr/>
        <a:lstStyle/>
        <a:p>
          <a:endParaRPr lang="el-GR"/>
        </a:p>
      </dgm:t>
    </dgm:pt>
    <dgm:pt modelId="{2150CDDE-8484-49A3-AE02-1A849B580FBA}" type="sibTrans" cxnId="{EADE1852-DD19-4136-AD43-4C2014A04C63}">
      <dgm:prSet/>
      <dgm:spPr>
        <a:xfrm>
          <a:off x="1504050" y="361050"/>
          <a:ext cx="2478299" cy="2478299"/>
        </a:xfrm>
        <a:prstGeom prst="blockArc">
          <a:avLst>
            <a:gd name="adj1" fmla="val 19800000"/>
            <a:gd name="adj2" fmla="val 1800000"/>
            <a:gd name="adj3" fmla="val 4511"/>
          </a:avLst>
        </a:prstGeom>
        <a:solidFill>
          <a:srgbClr val="4472C4">
            <a:tint val="60000"/>
            <a:hueOff val="0"/>
            <a:satOff val="0"/>
            <a:lumOff val="0"/>
            <a:alphaOff val="0"/>
          </a:srgbClr>
        </a:solidFill>
        <a:ln>
          <a:noFill/>
        </a:ln>
        <a:effectLst/>
      </dgm:spPr>
      <dgm:t>
        <a:bodyPr/>
        <a:lstStyle/>
        <a:p>
          <a:endParaRPr lang="el-GR"/>
        </a:p>
      </dgm:t>
    </dgm:pt>
    <dgm:pt modelId="{7D171834-0705-4094-B538-D7305C7C8119}">
      <dgm:prSet/>
      <dgm:spPr>
        <a:xfrm>
          <a:off x="1306095" y="606425"/>
          <a:ext cx="776347" cy="77634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a:solidFill>
                <a:sysClr val="window" lastClr="FFFFFF"/>
              </a:solidFill>
              <a:latin typeface="Calibri" panose="020F0502020204030204"/>
              <a:ea typeface="+mn-ea"/>
              <a:cs typeface="+mn-cs"/>
            </a:rPr>
            <a:t>Ορεινή ανάπτυξη</a:t>
          </a:r>
          <a:endParaRPr lang="en-GB">
            <a:solidFill>
              <a:sysClr val="window" lastClr="FFFFFF"/>
            </a:solidFill>
            <a:latin typeface="Calibri" panose="020F0502020204030204"/>
            <a:ea typeface="+mn-ea"/>
            <a:cs typeface="+mn-cs"/>
          </a:endParaRPr>
        </a:p>
      </dgm:t>
    </dgm:pt>
    <dgm:pt modelId="{A3A370A1-8D54-4316-977C-926705D07509}" type="parTrans" cxnId="{42318A99-A57B-48DB-A64F-4D28FE14BCD0}">
      <dgm:prSet/>
      <dgm:spPr/>
      <dgm:t>
        <a:bodyPr/>
        <a:lstStyle/>
        <a:p>
          <a:endParaRPr lang="el-GR"/>
        </a:p>
      </dgm:t>
    </dgm:pt>
    <dgm:pt modelId="{67697E4E-290A-49DB-A379-BB76AF73C9CD}" type="sibTrans" cxnId="{42318A99-A57B-48DB-A64F-4D28FE14BCD0}">
      <dgm:prSet/>
      <dgm:spPr>
        <a:xfrm>
          <a:off x="1504050" y="361050"/>
          <a:ext cx="2478299" cy="2478299"/>
        </a:xfrm>
        <a:prstGeom prst="blockArc">
          <a:avLst>
            <a:gd name="adj1" fmla="val 12600000"/>
            <a:gd name="adj2" fmla="val 16200000"/>
            <a:gd name="adj3" fmla="val 4511"/>
          </a:avLst>
        </a:prstGeom>
        <a:solidFill>
          <a:srgbClr val="4472C4">
            <a:tint val="60000"/>
            <a:hueOff val="0"/>
            <a:satOff val="0"/>
            <a:lumOff val="0"/>
            <a:alphaOff val="0"/>
          </a:srgbClr>
        </a:solidFill>
        <a:ln>
          <a:noFill/>
        </a:ln>
        <a:effectLst/>
      </dgm:spPr>
      <dgm:t>
        <a:bodyPr/>
        <a:lstStyle/>
        <a:p>
          <a:endParaRPr lang="el-GR"/>
        </a:p>
      </dgm:t>
    </dgm:pt>
    <dgm:pt modelId="{52CB159A-D19E-4948-AA17-7AD6F1DD3923}" type="pres">
      <dgm:prSet presAssocID="{B638383C-AFBE-4A21-A13B-74FC8EE0D698}" presName="Name0" presStyleCnt="0">
        <dgm:presLayoutVars>
          <dgm:chMax val="1"/>
          <dgm:dir/>
          <dgm:animLvl val="ctr"/>
          <dgm:resizeHandles val="exact"/>
        </dgm:presLayoutVars>
      </dgm:prSet>
      <dgm:spPr/>
    </dgm:pt>
    <dgm:pt modelId="{A6969D85-9502-41D8-9CD6-78ADE4AFF295}" type="pres">
      <dgm:prSet presAssocID="{B6A456D8-25F9-4B95-B84F-55650C06EF51}" presName="centerShape" presStyleLbl="node0" presStyleIdx="0" presStyleCnt="1"/>
      <dgm:spPr/>
    </dgm:pt>
    <dgm:pt modelId="{2E97F0CB-6802-459D-92C5-A8303BE590DD}" type="pres">
      <dgm:prSet presAssocID="{382EACA5-3C0B-4E77-9A0F-E99DD11317F8}" presName="node" presStyleLbl="node1" presStyleIdx="0" presStyleCnt="6" custScaleX="169980" custRadScaleRad="98694" custRadScaleInc="-5479">
        <dgm:presLayoutVars>
          <dgm:bulletEnabled val="1"/>
        </dgm:presLayoutVars>
      </dgm:prSet>
      <dgm:spPr/>
    </dgm:pt>
    <dgm:pt modelId="{B041C1B9-7462-472A-961E-9E6E2BD0FC94}" type="pres">
      <dgm:prSet presAssocID="{382EACA5-3C0B-4E77-9A0F-E99DD11317F8}" presName="dummy" presStyleCnt="0"/>
      <dgm:spPr/>
    </dgm:pt>
    <dgm:pt modelId="{8AD15A14-9174-4A6B-941A-37CDA75440D1}" type="pres">
      <dgm:prSet presAssocID="{4043F24E-D774-4001-8982-751AF3135E37}" presName="sibTrans" presStyleLbl="sibTrans2D1" presStyleIdx="0" presStyleCnt="6"/>
      <dgm:spPr/>
    </dgm:pt>
    <dgm:pt modelId="{FB0DF754-B12F-4FA5-8F39-02E3F2385F15}" type="pres">
      <dgm:prSet presAssocID="{941B05B8-1F42-4132-A051-9FDD48255A8C}" presName="node" presStyleLbl="node1" presStyleIdx="1" presStyleCnt="6">
        <dgm:presLayoutVars>
          <dgm:bulletEnabled val="1"/>
        </dgm:presLayoutVars>
      </dgm:prSet>
      <dgm:spPr/>
    </dgm:pt>
    <dgm:pt modelId="{90118E20-0689-49E7-8076-DA457A97D5BB}" type="pres">
      <dgm:prSet presAssocID="{941B05B8-1F42-4132-A051-9FDD48255A8C}" presName="dummy" presStyleCnt="0"/>
      <dgm:spPr/>
    </dgm:pt>
    <dgm:pt modelId="{528273BE-30B9-49EA-AC31-1D6DBF43EE69}" type="pres">
      <dgm:prSet presAssocID="{2150CDDE-8484-49A3-AE02-1A849B580FBA}" presName="sibTrans" presStyleLbl="sibTrans2D1" presStyleIdx="1" presStyleCnt="6"/>
      <dgm:spPr/>
    </dgm:pt>
    <dgm:pt modelId="{5D130A08-3B9A-4F9D-943E-3F900964A570}" type="pres">
      <dgm:prSet presAssocID="{BCC89012-479E-4EE9-9738-38DC97CD01F1}" presName="node" presStyleLbl="node1" presStyleIdx="2" presStyleCnt="6">
        <dgm:presLayoutVars>
          <dgm:bulletEnabled val="1"/>
        </dgm:presLayoutVars>
      </dgm:prSet>
      <dgm:spPr/>
    </dgm:pt>
    <dgm:pt modelId="{1D5005FD-492F-40D1-B348-168A394E17BD}" type="pres">
      <dgm:prSet presAssocID="{BCC89012-479E-4EE9-9738-38DC97CD01F1}" presName="dummy" presStyleCnt="0"/>
      <dgm:spPr/>
    </dgm:pt>
    <dgm:pt modelId="{FC87809D-D3F3-479E-9D3A-C1FF5E9DF63C}" type="pres">
      <dgm:prSet presAssocID="{FD9BD019-1E92-4E69-9B2C-420D37FFC386}" presName="sibTrans" presStyleLbl="sibTrans2D1" presStyleIdx="2" presStyleCnt="6"/>
      <dgm:spPr/>
    </dgm:pt>
    <dgm:pt modelId="{8E00653A-DE4F-4C9C-8168-0892AFACCB63}" type="pres">
      <dgm:prSet presAssocID="{28D22AD3-3BF7-4C75-BE4D-E2AFCA23958C}" presName="node" presStyleLbl="node1" presStyleIdx="3" presStyleCnt="6">
        <dgm:presLayoutVars>
          <dgm:bulletEnabled val="1"/>
        </dgm:presLayoutVars>
      </dgm:prSet>
      <dgm:spPr/>
    </dgm:pt>
    <dgm:pt modelId="{D1CAAB92-FB66-4E96-959D-3404795285BB}" type="pres">
      <dgm:prSet presAssocID="{28D22AD3-3BF7-4C75-BE4D-E2AFCA23958C}" presName="dummy" presStyleCnt="0"/>
      <dgm:spPr/>
    </dgm:pt>
    <dgm:pt modelId="{559AD681-5A62-48D7-9DB7-360D29B1D621}" type="pres">
      <dgm:prSet presAssocID="{E8222891-366E-4489-8068-8456417B1AB2}" presName="sibTrans" presStyleLbl="sibTrans2D1" presStyleIdx="3" presStyleCnt="6"/>
      <dgm:spPr/>
    </dgm:pt>
    <dgm:pt modelId="{2C39C531-917B-4D67-B503-8C1F02BD1DE1}" type="pres">
      <dgm:prSet presAssocID="{8833CC6B-3D1C-4997-94EE-60E520ACF9D4}" presName="node" presStyleLbl="node1" presStyleIdx="4" presStyleCnt="6">
        <dgm:presLayoutVars>
          <dgm:bulletEnabled val="1"/>
        </dgm:presLayoutVars>
      </dgm:prSet>
      <dgm:spPr/>
    </dgm:pt>
    <dgm:pt modelId="{48475B2F-714C-4496-9AFD-57CFE217CC0E}" type="pres">
      <dgm:prSet presAssocID="{8833CC6B-3D1C-4997-94EE-60E520ACF9D4}" presName="dummy" presStyleCnt="0"/>
      <dgm:spPr/>
    </dgm:pt>
    <dgm:pt modelId="{837B6C23-6ED9-4875-A3F8-577B1AF80463}" type="pres">
      <dgm:prSet presAssocID="{14B42797-9D7F-46E7-B364-7CF3860EDD66}" presName="sibTrans" presStyleLbl="sibTrans2D1" presStyleIdx="4" presStyleCnt="6"/>
      <dgm:spPr/>
    </dgm:pt>
    <dgm:pt modelId="{745F4DA6-1E75-4B8A-B819-1FD26EE2415F}" type="pres">
      <dgm:prSet presAssocID="{7D171834-0705-4094-B538-D7305C7C8119}" presName="node" presStyleLbl="node1" presStyleIdx="5" presStyleCnt="6">
        <dgm:presLayoutVars>
          <dgm:bulletEnabled val="1"/>
        </dgm:presLayoutVars>
      </dgm:prSet>
      <dgm:spPr/>
    </dgm:pt>
    <dgm:pt modelId="{5CFAE7ED-4FA4-4737-A6A2-B96B961CF084}" type="pres">
      <dgm:prSet presAssocID="{7D171834-0705-4094-B538-D7305C7C8119}" presName="dummy" presStyleCnt="0"/>
      <dgm:spPr/>
    </dgm:pt>
    <dgm:pt modelId="{5A270B0E-695E-465C-B2AD-393F84F3529F}" type="pres">
      <dgm:prSet presAssocID="{67697E4E-290A-49DB-A379-BB76AF73C9CD}" presName="sibTrans" presStyleLbl="sibTrans2D1" presStyleIdx="5" presStyleCnt="6"/>
      <dgm:spPr/>
    </dgm:pt>
  </dgm:ptLst>
  <dgm:cxnLst>
    <dgm:cxn modelId="{CEF92A00-6EDF-4AFC-AF5E-3744A16F8F48}" type="presOf" srcId="{382EACA5-3C0B-4E77-9A0F-E99DD11317F8}" destId="{2E97F0CB-6802-459D-92C5-A8303BE590DD}" srcOrd="0" destOrd="0" presId="urn:microsoft.com/office/officeart/2005/8/layout/radial6"/>
    <dgm:cxn modelId="{822A5E12-D783-44C7-8CEE-C574AD7494E1}" srcId="{B6A456D8-25F9-4B95-B84F-55650C06EF51}" destId="{382EACA5-3C0B-4E77-9A0F-E99DD11317F8}" srcOrd="0" destOrd="0" parTransId="{B3D5B427-A4FA-4C4C-9AA1-3824C6B10E1E}" sibTransId="{4043F24E-D774-4001-8982-751AF3135E37}"/>
    <dgm:cxn modelId="{DDFE461B-87AD-47E2-A34E-FF965D737DF9}" type="presOf" srcId="{BCC89012-479E-4EE9-9738-38DC97CD01F1}" destId="{5D130A08-3B9A-4F9D-943E-3F900964A570}" srcOrd="0" destOrd="0" presId="urn:microsoft.com/office/officeart/2005/8/layout/radial6"/>
    <dgm:cxn modelId="{313CB622-FDF2-46FE-9EA6-41A04487FB15}" srcId="{B6A456D8-25F9-4B95-B84F-55650C06EF51}" destId="{28D22AD3-3BF7-4C75-BE4D-E2AFCA23958C}" srcOrd="3" destOrd="0" parTransId="{BF1C40E8-4010-4EE1-A5B6-402DD7D72074}" sibTransId="{E8222891-366E-4489-8068-8456417B1AB2}"/>
    <dgm:cxn modelId="{FB03F326-526F-4BAA-9D84-9C65DB4B6ADA}" srcId="{B6A456D8-25F9-4B95-B84F-55650C06EF51}" destId="{8833CC6B-3D1C-4997-94EE-60E520ACF9D4}" srcOrd="4" destOrd="0" parTransId="{93A1483D-9C3D-4BB0-B9A0-25F35D4700F1}" sibTransId="{14B42797-9D7F-46E7-B364-7CF3860EDD66}"/>
    <dgm:cxn modelId="{C766C736-D1B3-43B6-8BB6-43CF09F0538E}" type="presOf" srcId="{7D171834-0705-4094-B538-D7305C7C8119}" destId="{745F4DA6-1E75-4B8A-B819-1FD26EE2415F}" srcOrd="0" destOrd="0" presId="urn:microsoft.com/office/officeart/2005/8/layout/radial6"/>
    <dgm:cxn modelId="{7BC62663-428D-48EF-99E3-6F3CB624A5BC}" type="presOf" srcId="{28D22AD3-3BF7-4C75-BE4D-E2AFCA23958C}" destId="{8E00653A-DE4F-4C9C-8168-0892AFACCB63}" srcOrd="0" destOrd="0" presId="urn:microsoft.com/office/officeart/2005/8/layout/radial6"/>
    <dgm:cxn modelId="{D0F5E943-A351-4D4D-B649-E0A26223B5A4}" type="presOf" srcId="{B638383C-AFBE-4A21-A13B-74FC8EE0D698}" destId="{52CB159A-D19E-4948-AA17-7AD6F1DD3923}" srcOrd="0" destOrd="0" presId="urn:microsoft.com/office/officeart/2005/8/layout/radial6"/>
    <dgm:cxn modelId="{9BFEC148-1F13-4994-8BBC-CB78BD35C5EC}" type="presOf" srcId="{14B42797-9D7F-46E7-B364-7CF3860EDD66}" destId="{837B6C23-6ED9-4875-A3F8-577B1AF80463}" srcOrd="0" destOrd="0" presId="urn:microsoft.com/office/officeart/2005/8/layout/radial6"/>
    <dgm:cxn modelId="{1129F149-8704-4293-AB1A-193051D01D06}" type="presOf" srcId="{FD9BD019-1E92-4E69-9B2C-420D37FFC386}" destId="{FC87809D-D3F3-479E-9D3A-C1FF5E9DF63C}" srcOrd="0" destOrd="0" presId="urn:microsoft.com/office/officeart/2005/8/layout/radial6"/>
    <dgm:cxn modelId="{37F4FE6C-75CE-49F1-A27A-3B79FA67B5F4}" type="presOf" srcId="{67697E4E-290A-49DB-A379-BB76AF73C9CD}" destId="{5A270B0E-695E-465C-B2AD-393F84F3529F}" srcOrd="0" destOrd="0" presId="urn:microsoft.com/office/officeart/2005/8/layout/radial6"/>
    <dgm:cxn modelId="{EADE1852-DD19-4136-AD43-4C2014A04C63}" srcId="{B6A456D8-25F9-4B95-B84F-55650C06EF51}" destId="{941B05B8-1F42-4132-A051-9FDD48255A8C}" srcOrd="1" destOrd="0" parTransId="{B1390707-DBF8-4980-8DFF-A2DC91FCCBC9}" sibTransId="{2150CDDE-8484-49A3-AE02-1A849B580FBA}"/>
    <dgm:cxn modelId="{F3D46B73-E303-44BC-AEFB-B6410BBEA4E1}" srcId="{B638383C-AFBE-4A21-A13B-74FC8EE0D698}" destId="{B6A456D8-25F9-4B95-B84F-55650C06EF51}" srcOrd="0" destOrd="0" parTransId="{28C67AB5-FF19-41CC-B99E-5D15572ED7E7}" sibTransId="{F6E16B75-59C6-40F6-A021-E3244272524C}"/>
    <dgm:cxn modelId="{1503CA7A-4766-4D03-A25E-DF5CFB25C491}" type="presOf" srcId="{941B05B8-1F42-4132-A051-9FDD48255A8C}" destId="{FB0DF754-B12F-4FA5-8F39-02E3F2385F15}" srcOrd="0" destOrd="0" presId="urn:microsoft.com/office/officeart/2005/8/layout/radial6"/>
    <dgm:cxn modelId="{42318A99-A57B-48DB-A64F-4D28FE14BCD0}" srcId="{B6A456D8-25F9-4B95-B84F-55650C06EF51}" destId="{7D171834-0705-4094-B538-D7305C7C8119}" srcOrd="5" destOrd="0" parTransId="{A3A370A1-8D54-4316-977C-926705D07509}" sibTransId="{67697E4E-290A-49DB-A379-BB76AF73C9CD}"/>
    <dgm:cxn modelId="{66FDC3A7-3436-4C4C-880E-0A2DEA3AD0AC}" srcId="{B6A456D8-25F9-4B95-B84F-55650C06EF51}" destId="{BCC89012-479E-4EE9-9738-38DC97CD01F1}" srcOrd="2" destOrd="0" parTransId="{54C2FB4D-471C-4465-AA6D-081D52F57927}" sibTransId="{FD9BD019-1E92-4E69-9B2C-420D37FFC386}"/>
    <dgm:cxn modelId="{E1A65FA9-AD71-4B30-AA68-6B14400C797C}" type="presOf" srcId="{2150CDDE-8484-49A3-AE02-1A849B580FBA}" destId="{528273BE-30B9-49EA-AC31-1D6DBF43EE69}" srcOrd="0" destOrd="0" presId="urn:microsoft.com/office/officeart/2005/8/layout/radial6"/>
    <dgm:cxn modelId="{AC2FBDAD-B5CE-4194-99E5-416C03C2CB35}" type="presOf" srcId="{4043F24E-D774-4001-8982-751AF3135E37}" destId="{8AD15A14-9174-4A6B-941A-37CDA75440D1}" srcOrd="0" destOrd="0" presId="urn:microsoft.com/office/officeart/2005/8/layout/radial6"/>
    <dgm:cxn modelId="{1B6003AF-4433-4EEF-BD7F-1B0DD5B0BD82}" type="presOf" srcId="{E8222891-366E-4489-8068-8456417B1AB2}" destId="{559AD681-5A62-48D7-9DB7-360D29B1D621}" srcOrd="0" destOrd="0" presId="urn:microsoft.com/office/officeart/2005/8/layout/radial6"/>
    <dgm:cxn modelId="{1D6ADDD0-388C-4DD3-9A42-F616E6BC77C0}" type="presOf" srcId="{8833CC6B-3D1C-4997-94EE-60E520ACF9D4}" destId="{2C39C531-917B-4D67-B503-8C1F02BD1DE1}" srcOrd="0" destOrd="0" presId="urn:microsoft.com/office/officeart/2005/8/layout/radial6"/>
    <dgm:cxn modelId="{F3F6A9E0-3204-486D-AEEE-A714D2432C0A}" type="presOf" srcId="{B6A456D8-25F9-4B95-B84F-55650C06EF51}" destId="{A6969D85-9502-41D8-9CD6-78ADE4AFF295}" srcOrd="0" destOrd="0" presId="urn:microsoft.com/office/officeart/2005/8/layout/radial6"/>
    <dgm:cxn modelId="{D2EEC053-8241-4BD8-8359-FA292F41863E}" type="presParOf" srcId="{52CB159A-D19E-4948-AA17-7AD6F1DD3923}" destId="{A6969D85-9502-41D8-9CD6-78ADE4AFF295}" srcOrd="0" destOrd="0" presId="urn:microsoft.com/office/officeart/2005/8/layout/radial6"/>
    <dgm:cxn modelId="{6A04CF68-9F8D-47FE-A699-484E70C930C2}" type="presParOf" srcId="{52CB159A-D19E-4948-AA17-7AD6F1DD3923}" destId="{2E97F0CB-6802-459D-92C5-A8303BE590DD}" srcOrd="1" destOrd="0" presId="urn:microsoft.com/office/officeart/2005/8/layout/radial6"/>
    <dgm:cxn modelId="{39680485-89E5-42CA-914B-6902C42859CA}" type="presParOf" srcId="{52CB159A-D19E-4948-AA17-7AD6F1DD3923}" destId="{B041C1B9-7462-472A-961E-9E6E2BD0FC94}" srcOrd="2" destOrd="0" presId="urn:microsoft.com/office/officeart/2005/8/layout/radial6"/>
    <dgm:cxn modelId="{5B2A48A2-BC75-4443-84A3-4A131D433F14}" type="presParOf" srcId="{52CB159A-D19E-4948-AA17-7AD6F1DD3923}" destId="{8AD15A14-9174-4A6B-941A-37CDA75440D1}" srcOrd="3" destOrd="0" presId="urn:microsoft.com/office/officeart/2005/8/layout/radial6"/>
    <dgm:cxn modelId="{FE3A0BE2-F374-4EB8-986D-1E66CFB639BF}" type="presParOf" srcId="{52CB159A-D19E-4948-AA17-7AD6F1DD3923}" destId="{FB0DF754-B12F-4FA5-8F39-02E3F2385F15}" srcOrd="4" destOrd="0" presId="urn:microsoft.com/office/officeart/2005/8/layout/radial6"/>
    <dgm:cxn modelId="{2F6E53DB-C6C7-442F-8175-CF31B11773FE}" type="presParOf" srcId="{52CB159A-D19E-4948-AA17-7AD6F1DD3923}" destId="{90118E20-0689-49E7-8076-DA457A97D5BB}" srcOrd="5" destOrd="0" presId="urn:microsoft.com/office/officeart/2005/8/layout/radial6"/>
    <dgm:cxn modelId="{D66AAA87-1E2E-4659-A708-01D62401857E}" type="presParOf" srcId="{52CB159A-D19E-4948-AA17-7AD6F1DD3923}" destId="{528273BE-30B9-49EA-AC31-1D6DBF43EE69}" srcOrd="6" destOrd="0" presId="urn:microsoft.com/office/officeart/2005/8/layout/radial6"/>
    <dgm:cxn modelId="{6D8F3D58-2843-41AC-A4B5-B82AD119789A}" type="presParOf" srcId="{52CB159A-D19E-4948-AA17-7AD6F1DD3923}" destId="{5D130A08-3B9A-4F9D-943E-3F900964A570}" srcOrd="7" destOrd="0" presId="urn:microsoft.com/office/officeart/2005/8/layout/radial6"/>
    <dgm:cxn modelId="{1DB44179-E05A-45D9-BE30-1C765F39686C}" type="presParOf" srcId="{52CB159A-D19E-4948-AA17-7AD6F1DD3923}" destId="{1D5005FD-492F-40D1-B348-168A394E17BD}" srcOrd="8" destOrd="0" presId="urn:microsoft.com/office/officeart/2005/8/layout/radial6"/>
    <dgm:cxn modelId="{B8EAE877-05BA-4429-A19B-27AFA571B5CA}" type="presParOf" srcId="{52CB159A-D19E-4948-AA17-7AD6F1DD3923}" destId="{FC87809D-D3F3-479E-9D3A-C1FF5E9DF63C}" srcOrd="9" destOrd="0" presId="urn:microsoft.com/office/officeart/2005/8/layout/radial6"/>
    <dgm:cxn modelId="{1C10483E-4F3E-4F6E-827F-4F38B12313E3}" type="presParOf" srcId="{52CB159A-D19E-4948-AA17-7AD6F1DD3923}" destId="{8E00653A-DE4F-4C9C-8168-0892AFACCB63}" srcOrd="10" destOrd="0" presId="urn:microsoft.com/office/officeart/2005/8/layout/radial6"/>
    <dgm:cxn modelId="{BDC60D9D-5CE8-4E90-8FA9-210B079E1C90}" type="presParOf" srcId="{52CB159A-D19E-4948-AA17-7AD6F1DD3923}" destId="{D1CAAB92-FB66-4E96-959D-3404795285BB}" srcOrd="11" destOrd="0" presId="urn:microsoft.com/office/officeart/2005/8/layout/radial6"/>
    <dgm:cxn modelId="{6CF7EB4C-9F2E-45D4-BEB9-42BA435F818B}" type="presParOf" srcId="{52CB159A-D19E-4948-AA17-7AD6F1DD3923}" destId="{559AD681-5A62-48D7-9DB7-360D29B1D621}" srcOrd="12" destOrd="0" presId="urn:microsoft.com/office/officeart/2005/8/layout/radial6"/>
    <dgm:cxn modelId="{36550347-7599-4BCE-B55D-4E811EFFDD34}" type="presParOf" srcId="{52CB159A-D19E-4948-AA17-7AD6F1DD3923}" destId="{2C39C531-917B-4D67-B503-8C1F02BD1DE1}" srcOrd="13" destOrd="0" presId="urn:microsoft.com/office/officeart/2005/8/layout/radial6"/>
    <dgm:cxn modelId="{A6E1AAA0-E067-4546-9466-50797A796331}" type="presParOf" srcId="{52CB159A-D19E-4948-AA17-7AD6F1DD3923}" destId="{48475B2F-714C-4496-9AFD-57CFE217CC0E}" srcOrd="14" destOrd="0" presId="urn:microsoft.com/office/officeart/2005/8/layout/radial6"/>
    <dgm:cxn modelId="{9D05BF1F-74F9-48E1-94E1-AE2B872AB3F4}" type="presParOf" srcId="{52CB159A-D19E-4948-AA17-7AD6F1DD3923}" destId="{837B6C23-6ED9-4875-A3F8-577B1AF80463}" srcOrd="15" destOrd="0" presId="urn:microsoft.com/office/officeart/2005/8/layout/radial6"/>
    <dgm:cxn modelId="{A0CFC464-0F8E-4CA7-AE67-E515B732EA35}" type="presParOf" srcId="{52CB159A-D19E-4948-AA17-7AD6F1DD3923}" destId="{745F4DA6-1E75-4B8A-B819-1FD26EE2415F}" srcOrd="16" destOrd="0" presId="urn:microsoft.com/office/officeart/2005/8/layout/radial6"/>
    <dgm:cxn modelId="{9B214417-B3FE-4889-A3CE-6C3383082EBB}" type="presParOf" srcId="{52CB159A-D19E-4948-AA17-7AD6F1DD3923}" destId="{5CFAE7ED-4FA4-4737-A6A2-B96B961CF084}" srcOrd="17" destOrd="0" presId="urn:microsoft.com/office/officeart/2005/8/layout/radial6"/>
    <dgm:cxn modelId="{7E494B8E-1B8A-4B54-AF49-196711458D9C}" type="presParOf" srcId="{52CB159A-D19E-4948-AA17-7AD6F1DD3923}" destId="{5A270B0E-695E-465C-B2AD-393F84F3529F}"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rtlCol="0"/>
        <a:lstStyle/>
        <a:p>
          <a:pPr rtl="0"/>
          <a:endParaRPr lang="en-US"/>
        </a:p>
      </dgm:t>
    </dgm:pt>
    <dgm:pt modelId="{082E8A29-955A-4C7C-A174-3E9DCD4DC89B}">
      <dgm:prSet phldrT="[Text]" custT="1"/>
      <dgm:spPr/>
      <dgm:t>
        <a:bodyPr rtlCol="0"/>
        <a:lstStyle/>
        <a:p>
          <a:pPr algn="l" rtl="0">
            <a:buNone/>
          </a:pPr>
          <a:endParaRPr lang="el" sz="1200" b="1" dirty="0">
            <a:latin typeface="Arial Nova" panose="020B0504020202020204" pitchFamily="34" charset="0"/>
          </a:endParaRPr>
        </a:p>
      </dgm:t>
    </dgm:pt>
    <dgm:pt modelId="{BA7938E6-8DFA-40B7-B4C4-EACC6D85FC31}" type="parTrans" cxnId="{2986897A-7787-444F-B6C8-41F3823EF3C1}">
      <dgm:prSet/>
      <dgm:spPr/>
      <dgm:t>
        <a:bodyPr rtlCol="0"/>
        <a:lstStyle/>
        <a:p>
          <a:pPr rtl="0"/>
          <a:endParaRPr lang="en-US"/>
        </a:p>
      </dgm:t>
    </dgm:pt>
    <dgm:pt modelId="{C2176686-D23E-48EB-9D1B-1A1B46236638}" type="sibTrans" cxnId="{2986897A-7787-444F-B6C8-41F3823EF3C1}">
      <dgm:prSet/>
      <dgm:spPr/>
      <dgm:t>
        <a:bodyPr rtlCol="0"/>
        <a:lstStyle/>
        <a:p>
          <a:pPr rtl="0"/>
          <a:endParaRPr lang="en-US"/>
        </a:p>
      </dgm:t>
    </dgm:pt>
    <dgm:pt modelId="{B6E26FFC-9977-4BBC-BEC7-3D6B63754E52}">
      <dgm:prSet phldrT="[Text]" custT="1"/>
      <dgm:spPr>
        <a:solidFill>
          <a:srgbClr val="FFFF00"/>
        </a:solidFill>
      </dgm:spPr>
      <dgm:t>
        <a:bodyPr rtlCol="0"/>
        <a:lstStyle/>
        <a:p>
          <a:pPr rtl="0">
            <a:buNone/>
          </a:pPr>
          <a:endParaRPr lang="el" sz="1200" b="1" kern="1200" dirty="0">
            <a:solidFill>
              <a:srgbClr val="3C4743"/>
            </a:solidFill>
            <a:latin typeface="Arial Nova" panose="020B0504020202020204" pitchFamily="34" charset="0"/>
            <a:ea typeface="+mn-ea"/>
            <a:cs typeface="+mn-cs"/>
          </a:endParaRPr>
        </a:p>
      </dgm:t>
    </dgm:pt>
    <dgm:pt modelId="{5CEFBD89-2F4F-4B51-A98A-0F3C86494166}" type="parTrans" cxnId="{17E73148-9C08-4999-B21E-F3C5A0E3FC0C}">
      <dgm:prSet/>
      <dgm:spPr/>
      <dgm:t>
        <a:bodyPr rtlCol="0"/>
        <a:lstStyle/>
        <a:p>
          <a:pPr rtl="0"/>
          <a:endParaRPr lang="en-US"/>
        </a:p>
      </dgm:t>
    </dgm:pt>
    <dgm:pt modelId="{48634C00-2335-4923-9072-EB7482323D9C}" type="sibTrans" cxnId="{17E73148-9C08-4999-B21E-F3C5A0E3FC0C}">
      <dgm:prSet/>
      <dgm:spPr/>
      <dgm:t>
        <a:bodyPr rtlCol="0"/>
        <a:lstStyle/>
        <a:p>
          <a:pPr rtl="0"/>
          <a:endParaRPr lang="en-US"/>
        </a:p>
      </dgm:t>
    </dgm:pt>
    <dgm:pt modelId="{6D0E5D9F-7263-4526-A227-51301233F549}">
      <dgm:prSet phldrT="[Text]" custT="1"/>
      <dgm:spPr>
        <a:solidFill>
          <a:srgbClr val="00B050"/>
        </a:solidFill>
      </dgm:spPr>
      <dgm:t>
        <a:bodyPr rtlCol="0"/>
        <a:lstStyle/>
        <a:p>
          <a:pPr rtl="0">
            <a:buNone/>
          </a:pPr>
          <a:r>
            <a:rPr lang="el-GR" sz="1200" dirty="0">
              <a:latin typeface="Arial Nova" panose="020B0504020202020204" pitchFamily="34" charset="0"/>
            </a:rPr>
            <a:t>Στόχος μας η υποβολή του τελικού προσχεδίου περί τα τέλη του 2021 με στόχο έναρξης της εφαρμογή του Στρατηγικού Σχεδίου από την 1/1/2023  </a:t>
          </a:r>
          <a:endParaRPr lang="el" sz="1200" b="1" dirty="0">
            <a:latin typeface="Arial Nova" panose="020B0504020202020204" pitchFamily="34" charset="0"/>
          </a:endParaRPr>
        </a:p>
      </dgm:t>
    </dgm:pt>
    <dgm:pt modelId="{23416D07-25F8-426C-BC65-639E6BCF4D6D}" type="parTrans" cxnId="{C8C462C6-33A3-4E8B-91FE-36DBE92F1C4A}">
      <dgm:prSet/>
      <dgm:spPr/>
      <dgm:t>
        <a:bodyPr rtlCol="0"/>
        <a:lstStyle/>
        <a:p>
          <a:pPr rtl="0"/>
          <a:endParaRPr lang="en-US"/>
        </a:p>
      </dgm:t>
    </dgm:pt>
    <dgm:pt modelId="{DE289E29-1989-4D8E-8AA6-F030105B3F13}" type="sibTrans" cxnId="{C8C462C6-33A3-4E8B-91FE-36DBE92F1C4A}">
      <dgm:prSet/>
      <dgm:spPr/>
      <dgm:t>
        <a:bodyPr rtlCol="0"/>
        <a:lstStyle/>
        <a:p>
          <a:pPr rtl="0"/>
          <a:endParaRPr lang="en-US"/>
        </a:p>
      </dgm:t>
    </dgm:pt>
    <dgm:pt modelId="{F0427F1F-00CD-4E05-AF7C-060360C33258}">
      <dgm:prSet phldrT="[Text]" custT="1"/>
      <dgm:spPr>
        <a:solidFill>
          <a:srgbClr val="FFFF00"/>
        </a:solidFill>
      </dgm:spPr>
      <dgm:t>
        <a:bodyPr rtlCol="0"/>
        <a:lstStyle/>
        <a:p>
          <a:pPr rtl="0">
            <a:buFont typeface="Wingdings" panose="05000000000000000000" pitchFamily="2" charset="2"/>
            <a:buNone/>
          </a:pPr>
          <a:r>
            <a:rPr lang="el-GR" sz="1200" dirty="0"/>
            <a:t>Ετοιμασία επικύρωση οράματος και ετοιμασία πρώτου προσχεδίου των παρεμβάσεων του Στρατηγικού Σχεδίου 2023-2027</a:t>
          </a:r>
          <a:endParaRPr lang="el" sz="1200" kern="1200" dirty="0">
            <a:latin typeface="Arial Nova" panose="020B0504020202020204" pitchFamily="34" charset="0"/>
          </a:endParaRPr>
        </a:p>
      </dgm:t>
    </dgm:pt>
    <dgm:pt modelId="{563B6A38-6D74-40B0-9590-A7A9B20DBC41}" type="parTrans" cxnId="{72642C9B-261C-4468-A4B2-AAB43D184528}">
      <dgm:prSet/>
      <dgm:spPr/>
      <dgm:t>
        <a:bodyPr/>
        <a:lstStyle/>
        <a:p>
          <a:endParaRPr lang="en-US"/>
        </a:p>
      </dgm:t>
    </dgm:pt>
    <dgm:pt modelId="{1F06DF6C-BD37-4DC9-B667-0754670D3C03}" type="sibTrans" cxnId="{72642C9B-261C-4468-A4B2-AAB43D184528}">
      <dgm:prSet/>
      <dgm:spPr/>
      <dgm:t>
        <a:bodyPr/>
        <a:lstStyle/>
        <a:p>
          <a:endParaRPr lang="en-US"/>
        </a:p>
      </dgm:t>
    </dgm:pt>
    <dgm:pt modelId="{B2265516-B60A-4BB8-8DE5-E6BD6B3BADE8}">
      <dgm:prSet custT="1"/>
      <dgm:spPr>
        <a:solidFill>
          <a:srgbClr val="FFC000"/>
        </a:solidFill>
      </dgm:spPr>
      <dgm:t>
        <a:bodyPr/>
        <a:lstStyle/>
        <a:p>
          <a:r>
            <a:rPr lang="el-GR" sz="1200" dirty="0"/>
            <a:t>Ετοιμάστηκε ο κατάλογος των αναγκών και ολοκληρώνεται η ιεράρχηση των αναγκών</a:t>
          </a:r>
          <a:endParaRPr lang="el-GR" sz="1200" dirty="0">
            <a:latin typeface="Arial Nova" panose="020B0504020202020204" pitchFamily="34" charset="0"/>
          </a:endParaRPr>
        </a:p>
      </dgm:t>
    </dgm:pt>
    <dgm:pt modelId="{38E2885E-26EE-4013-AF64-E476520D4DE9}" type="parTrans" cxnId="{FFEEE072-3411-42FD-994A-77D54FE49C6A}">
      <dgm:prSet/>
      <dgm:spPr/>
      <dgm:t>
        <a:bodyPr/>
        <a:lstStyle/>
        <a:p>
          <a:endParaRPr lang="el-GR"/>
        </a:p>
      </dgm:t>
    </dgm:pt>
    <dgm:pt modelId="{B351481D-CDBA-42AF-AAB8-1C62E503236E}" type="sibTrans" cxnId="{FFEEE072-3411-42FD-994A-77D54FE49C6A}">
      <dgm:prSet/>
      <dgm:spPr/>
      <dgm:t>
        <a:bodyPr/>
        <a:lstStyle/>
        <a:p>
          <a:endParaRPr lang="el-GR"/>
        </a:p>
      </dgm:t>
    </dgm:pt>
    <dgm:pt modelId="{6A0EA8D1-2539-44D8-8EED-39FE14C97905}">
      <dgm:prSet custT="1"/>
      <dgm:spPr>
        <a:solidFill>
          <a:srgbClr val="00B0F0"/>
        </a:solidFill>
      </dgm:spPr>
      <dgm:t>
        <a:bodyPr/>
        <a:lstStyle/>
        <a:p>
          <a:pPr rtl="0">
            <a:buNone/>
          </a:pPr>
          <a:r>
            <a:rPr lang="el-GR" sz="1200" dirty="0">
              <a:latin typeface="Arial Nova" panose="020B0504020202020204" pitchFamily="34" charset="0"/>
            </a:rPr>
            <a:t>Παρουσίαση και διαβούλευση των προτεινόμενων παρεμβάσεων με όλους τους εμπλεκόμενους και με την Ε.Ε. - </a:t>
          </a:r>
          <a:r>
            <a:rPr lang="en-GB" sz="1200" dirty="0" err="1">
              <a:latin typeface="Arial Nova" panose="020B0504020202020204" pitchFamily="34" charset="0"/>
            </a:rPr>
            <a:t>Agrigeohub</a:t>
          </a:r>
          <a:endParaRPr lang="el-GR" sz="1200" dirty="0">
            <a:latin typeface="Arial Nova" panose="020B0504020202020204" pitchFamily="34" charset="0"/>
          </a:endParaRPr>
        </a:p>
      </dgm:t>
    </dgm:pt>
    <dgm:pt modelId="{40FEA76E-D986-4CAE-9C31-9EE57821711C}" type="parTrans" cxnId="{D9830A88-039F-4043-8E66-6E5F7D84BD8D}">
      <dgm:prSet/>
      <dgm:spPr/>
      <dgm:t>
        <a:bodyPr/>
        <a:lstStyle/>
        <a:p>
          <a:endParaRPr lang="el-GR"/>
        </a:p>
      </dgm:t>
    </dgm:pt>
    <dgm:pt modelId="{E9F3F9C5-3B1F-4D9D-B882-9037AD68928A}" type="sibTrans" cxnId="{D9830A88-039F-4043-8E66-6E5F7D84BD8D}">
      <dgm:prSet/>
      <dgm:spPr/>
      <dgm:t>
        <a:bodyPr/>
        <a:lstStyle/>
        <a:p>
          <a:endParaRPr lang="el-GR"/>
        </a:p>
      </dgm:t>
    </dgm:pt>
    <dgm:pt modelId="{E46667F2-DC91-4B86-844A-48D7CB865A6A}">
      <dgm:prSet phldrT="[Text]" custT="1"/>
      <dgm:spPr>
        <a:solidFill>
          <a:srgbClr val="FFFF00"/>
        </a:solidFill>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2BCE6807-DB6E-44E4-8378-D6EE7E700D6A}" type="parTrans" cxnId="{8B30B493-69EA-43FA-BB8C-89272EC66D78}">
      <dgm:prSet/>
      <dgm:spPr/>
      <dgm:t>
        <a:bodyPr/>
        <a:lstStyle/>
        <a:p>
          <a:endParaRPr lang="el-GR"/>
        </a:p>
      </dgm:t>
    </dgm:pt>
    <dgm:pt modelId="{1FA22485-FE39-4308-9E01-8EA3E5EA34EE}" type="sibTrans" cxnId="{8B30B493-69EA-43FA-BB8C-89272EC66D78}">
      <dgm:prSet/>
      <dgm:spPr/>
      <dgm:t>
        <a:bodyPr/>
        <a:lstStyle/>
        <a:p>
          <a:endParaRPr lang="el-GR"/>
        </a:p>
      </dgm:t>
    </dgm:pt>
    <dgm:pt modelId="{150048AE-EC71-4EDA-A27C-CA1D928096E2}">
      <dgm:prSet phldrT="[Text]" custT="1"/>
      <dgm:spPr>
        <a:solidFill>
          <a:srgbClr val="FFFF00"/>
        </a:solidFill>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4DB9F496-1F95-4767-92C0-EDD247AA5E0F}" type="parTrans" cxnId="{C762438E-7872-4E38-854A-945D0450D511}">
      <dgm:prSet/>
      <dgm:spPr/>
      <dgm:t>
        <a:bodyPr/>
        <a:lstStyle/>
        <a:p>
          <a:endParaRPr lang="el-GR"/>
        </a:p>
      </dgm:t>
    </dgm:pt>
    <dgm:pt modelId="{EDBA30AB-3908-4D4F-91CA-57ED0CC96B3D}" type="sibTrans" cxnId="{C762438E-7872-4E38-854A-945D0450D511}">
      <dgm:prSet/>
      <dgm:spPr/>
      <dgm:t>
        <a:bodyPr/>
        <a:lstStyle/>
        <a:p>
          <a:endParaRPr lang="el-GR"/>
        </a:p>
      </dgm:t>
    </dgm:pt>
    <dgm:pt modelId="{1AC38E26-33C4-45EE-ADB3-1D3D1FB8E866}">
      <dgm:prSet phldrT="[Text]" custT="1"/>
      <dgm:spPr>
        <a:solidFill>
          <a:srgbClr val="FFFF00"/>
        </a:solidFill>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037B3FFC-10AD-4ED6-828D-9C916885AC82}" type="parTrans" cxnId="{6E75D0CD-C9B7-4DC7-82FE-408DDA1E6032}">
      <dgm:prSet/>
      <dgm:spPr/>
      <dgm:t>
        <a:bodyPr/>
        <a:lstStyle/>
        <a:p>
          <a:endParaRPr lang="el-GR"/>
        </a:p>
      </dgm:t>
    </dgm:pt>
    <dgm:pt modelId="{1CBF17F8-BD25-48AC-AC39-27DA247E477B}" type="sibTrans" cxnId="{6E75D0CD-C9B7-4DC7-82FE-408DDA1E6032}">
      <dgm:prSet/>
      <dgm:spPr/>
      <dgm:t>
        <a:bodyPr/>
        <a:lstStyle/>
        <a:p>
          <a:endParaRPr lang="el-GR"/>
        </a:p>
      </dgm:t>
    </dgm:pt>
    <dgm:pt modelId="{22C896D4-1B3C-4A78-8B59-FF0C83591691}">
      <dgm:prSet phldrT="[Text]" custT="1"/>
      <dgm:spPr>
        <a:solidFill>
          <a:srgbClr val="FFFF00"/>
        </a:solidFill>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6A3E069D-E262-4C70-8942-AE20E359012A}" type="parTrans" cxnId="{F839B707-A625-499A-8307-342C51DB5766}">
      <dgm:prSet/>
      <dgm:spPr/>
      <dgm:t>
        <a:bodyPr/>
        <a:lstStyle/>
        <a:p>
          <a:endParaRPr lang="el-GR"/>
        </a:p>
      </dgm:t>
    </dgm:pt>
    <dgm:pt modelId="{82C63606-C127-424C-BA7F-C901A4BD9138}" type="sibTrans" cxnId="{F839B707-A625-499A-8307-342C51DB5766}">
      <dgm:prSet/>
      <dgm:spPr/>
      <dgm:t>
        <a:bodyPr/>
        <a:lstStyle/>
        <a:p>
          <a:endParaRPr lang="el-GR"/>
        </a:p>
      </dgm:t>
    </dgm:pt>
    <dgm:pt modelId="{5FD74944-4ED0-47D4-9BFE-CD36D655A5D0}">
      <dgm:prSet phldrT="[Text]" custT="1"/>
      <dgm:spPr>
        <a:solidFill>
          <a:srgbClr val="FFFF00"/>
        </a:solidFill>
      </dgm:spPr>
      <dgm:t>
        <a:bodyPr rtlCol="0"/>
        <a:lstStyle/>
        <a:p>
          <a:pPr rtl="0">
            <a:buFont typeface="Wingdings" panose="05000000000000000000" pitchFamily="2" charset="2"/>
            <a:buNone/>
          </a:pPr>
          <a:endParaRPr lang="el" sz="1200" kern="1200" dirty="0">
            <a:latin typeface="Arial Nova" panose="020B0504020202020204" pitchFamily="34" charset="0"/>
          </a:endParaRPr>
        </a:p>
      </dgm:t>
    </dgm:pt>
    <dgm:pt modelId="{D26BA3A4-29AA-4CA5-BF07-F0318F7D600A}" type="parTrans" cxnId="{1C6E231D-28D8-490C-BCD9-5DF04CCCD6D9}">
      <dgm:prSet/>
      <dgm:spPr/>
      <dgm:t>
        <a:bodyPr/>
        <a:lstStyle/>
        <a:p>
          <a:endParaRPr lang="el-GR"/>
        </a:p>
      </dgm:t>
    </dgm:pt>
    <dgm:pt modelId="{A5D9E966-E09A-47AD-BC28-7EE5B1328F98}" type="sibTrans" cxnId="{1C6E231D-28D8-490C-BCD9-5DF04CCCD6D9}">
      <dgm:prSet/>
      <dgm:spPr/>
      <dgm:t>
        <a:bodyPr/>
        <a:lstStyle/>
        <a:p>
          <a:endParaRPr lang="el-GR"/>
        </a:p>
      </dgm:t>
    </dgm:pt>
    <dgm:pt modelId="{98CAA7C8-D770-4815-A848-D4CE11F62BAA}">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1494367A-1112-46DF-982F-C2CCA799DDAF}" type="parTrans" cxnId="{3C9DB249-1E02-439D-97A0-A873EE3BFAFF}">
      <dgm:prSet/>
      <dgm:spPr/>
      <dgm:t>
        <a:bodyPr/>
        <a:lstStyle/>
        <a:p>
          <a:endParaRPr lang="el-GR"/>
        </a:p>
      </dgm:t>
    </dgm:pt>
    <dgm:pt modelId="{2BE9B868-E217-4641-A0AC-C61E6329811D}" type="sibTrans" cxnId="{3C9DB249-1E02-439D-97A0-A873EE3BFAFF}">
      <dgm:prSet/>
      <dgm:spPr/>
      <dgm:t>
        <a:bodyPr/>
        <a:lstStyle/>
        <a:p>
          <a:endParaRPr lang="el-GR"/>
        </a:p>
      </dgm:t>
    </dgm:pt>
    <dgm:pt modelId="{C9DBAD69-1E73-43C2-BBFD-4CFC0DD1D632}">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B29E05F2-BD18-4902-B45A-13FA3795A7EC}" type="parTrans" cxnId="{4E41EB09-EF94-472C-BEAA-97B66E158B15}">
      <dgm:prSet/>
      <dgm:spPr/>
      <dgm:t>
        <a:bodyPr/>
        <a:lstStyle/>
        <a:p>
          <a:endParaRPr lang="el-GR"/>
        </a:p>
      </dgm:t>
    </dgm:pt>
    <dgm:pt modelId="{117FAB19-D8DA-456A-8558-0A91C2541767}" type="sibTrans" cxnId="{4E41EB09-EF94-472C-BEAA-97B66E158B15}">
      <dgm:prSet/>
      <dgm:spPr/>
      <dgm:t>
        <a:bodyPr/>
        <a:lstStyle/>
        <a:p>
          <a:endParaRPr lang="el-GR"/>
        </a:p>
      </dgm:t>
    </dgm:pt>
    <dgm:pt modelId="{232A1170-4278-45E0-ADE8-D6DF44A99128}">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0D7EFD6D-33DD-44F4-9F5A-70E705DFCA58}" type="parTrans" cxnId="{54F4C59F-444E-43B5-BBD5-8A75FEF9BA2C}">
      <dgm:prSet/>
      <dgm:spPr/>
      <dgm:t>
        <a:bodyPr/>
        <a:lstStyle/>
        <a:p>
          <a:endParaRPr lang="el-GR"/>
        </a:p>
      </dgm:t>
    </dgm:pt>
    <dgm:pt modelId="{F3DACDE5-7E5E-4F7E-BD21-1B95C5C8D6F1}" type="sibTrans" cxnId="{54F4C59F-444E-43B5-BBD5-8A75FEF9BA2C}">
      <dgm:prSet/>
      <dgm:spPr/>
      <dgm:t>
        <a:bodyPr/>
        <a:lstStyle/>
        <a:p>
          <a:endParaRPr lang="el-GR"/>
        </a:p>
      </dgm:t>
    </dgm:pt>
    <dgm:pt modelId="{AE1D34D2-4905-492C-A3BD-A719CD0443A9}">
      <dgm:prSet phldrT="[Text]" custT="1"/>
      <dgm:spPr/>
      <dgm:t>
        <a:bodyPr rtlCol="0"/>
        <a:lstStyle/>
        <a:p>
          <a:pPr algn="l" rtl="0">
            <a:buFont typeface="Wingdings" panose="05000000000000000000" pitchFamily="2" charset="2"/>
            <a:buChar char="Ø"/>
          </a:pPr>
          <a:endParaRPr lang="el" sz="1200" dirty="0">
            <a:latin typeface="Arial Nova" panose="020B0504020202020204" pitchFamily="34" charset="0"/>
          </a:endParaRPr>
        </a:p>
      </dgm:t>
    </dgm:pt>
    <dgm:pt modelId="{BB5290E5-9785-426C-B156-D6A75D6BD305}" type="parTrans" cxnId="{311C5FDE-39F3-451E-A361-AEF278E64295}">
      <dgm:prSet/>
      <dgm:spPr/>
      <dgm:t>
        <a:bodyPr/>
        <a:lstStyle/>
        <a:p>
          <a:endParaRPr lang="el-GR"/>
        </a:p>
      </dgm:t>
    </dgm:pt>
    <dgm:pt modelId="{86CBA209-41E0-43B7-855B-B29B3099A8C8}" type="sibTrans" cxnId="{311C5FDE-39F3-451E-A361-AEF278E64295}">
      <dgm:prSet/>
      <dgm:spPr/>
      <dgm:t>
        <a:bodyPr/>
        <a:lstStyle/>
        <a:p>
          <a:endParaRPr lang="el-GR"/>
        </a:p>
      </dgm:t>
    </dgm:pt>
    <dgm:pt modelId="{33D868ED-0AC9-4CF3-A608-130FF39069D3}">
      <dgm:prSet phldrT="[Text]" custT="1"/>
      <dgm:spPr/>
      <dgm:t>
        <a:bodyPr/>
        <a:lstStyle/>
        <a:p>
          <a:pPr algn="l"/>
          <a:r>
            <a:rPr lang="el-GR" sz="1200" dirty="0"/>
            <a:t>Ολοκληρώθηκε η ανάλυση </a:t>
          </a:r>
          <a:r>
            <a:rPr lang="en-GB" sz="1200" dirty="0"/>
            <a:t>SWOT</a:t>
          </a:r>
          <a:r>
            <a:rPr lang="el-GR" sz="1200" dirty="0"/>
            <a:t> έγινε αξιολόγηση και υποβλήθηκε στην Ε.Ε. </a:t>
          </a:r>
          <a:endParaRPr lang="el" sz="1200" dirty="0">
            <a:latin typeface="Arial Nova" panose="020B0504020202020204" pitchFamily="34" charset="0"/>
          </a:endParaRPr>
        </a:p>
      </dgm:t>
    </dgm:pt>
    <dgm:pt modelId="{F5B62ACC-6848-44FA-A0EB-4A0FA54E9577}" type="parTrans" cxnId="{A6A4A928-84A4-411E-9366-9FB42BA65431}">
      <dgm:prSet/>
      <dgm:spPr/>
      <dgm:t>
        <a:bodyPr/>
        <a:lstStyle/>
        <a:p>
          <a:endParaRPr lang="el-GR"/>
        </a:p>
      </dgm:t>
    </dgm:pt>
    <dgm:pt modelId="{819C215A-5303-4D67-86D1-7E25BEFC25F6}" type="sibTrans" cxnId="{A6A4A928-84A4-411E-9366-9FB42BA65431}">
      <dgm:prSet/>
      <dgm:spPr/>
      <dgm:t>
        <a:bodyPr/>
        <a:lstStyle/>
        <a:p>
          <a:endParaRPr lang="el-GR"/>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5" custScaleX="2000000" custLinFactX="-110961" custLinFactNeighborX="-200000" custLinFactNeighborY="-2848">
        <dgm:presLayoutVars>
          <dgm:bulletEnabled val="1"/>
        </dgm:presLayoutVars>
      </dgm:prSet>
      <dgm:spPr/>
    </dgm:pt>
    <dgm:pt modelId="{6681DF6F-8E98-430C-9A87-14BEC6C3269E}" type="pres">
      <dgm:prSet presAssocID="{C2176686-D23E-48EB-9D1B-1A1B46236638}" presName="sibTrans" presStyleCnt="0"/>
      <dgm:spPr/>
    </dgm:pt>
    <dgm:pt modelId="{670FE106-1CAE-440A-8E2A-4A08EF6E1E75}" type="pres">
      <dgm:prSet presAssocID="{B2265516-B60A-4BB8-8DE5-E6BD6B3BADE8}" presName="node" presStyleLbl="node1" presStyleIdx="1" presStyleCnt="5" custScaleX="2000000" custLinFactNeighborX="12174">
        <dgm:presLayoutVars>
          <dgm:bulletEnabled val="1"/>
        </dgm:presLayoutVars>
      </dgm:prSet>
      <dgm:spPr/>
    </dgm:pt>
    <dgm:pt modelId="{38B9D5E2-7B63-44F9-9975-D5D094BC2105}" type="pres">
      <dgm:prSet presAssocID="{B351481D-CDBA-42AF-AAB8-1C62E503236E}" presName="sibTrans" presStyleCnt="0"/>
      <dgm:spPr/>
    </dgm:pt>
    <dgm:pt modelId="{DAD9059A-916A-4916-A2A8-B42491568DD3}" type="pres">
      <dgm:prSet presAssocID="{B6E26FFC-9977-4BBC-BEC7-3D6B63754E52}" presName="node" presStyleLbl="node1" presStyleIdx="2" presStyleCnt="5" custScaleX="2000000" custLinFactNeighborX="-73006">
        <dgm:presLayoutVars>
          <dgm:bulletEnabled val="1"/>
        </dgm:presLayoutVars>
      </dgm:prSet>
      <dgm:spPr/>
    </dgm:pt>
    <dgm:pt modelId="{39AEACD1-F8CF-4528-8379-DAA829B3790B}" type="pres">
      <dgm:prSet presAssocID="{48634C00-2335-4923-9072-EB7482323D9C}" presName="sibTrans" presStyleCnt="0"/>
      <dgm:spPr/>
    </dgm:pt>
    <dgm:pt modelId="{B81BCF37-7ED9-4B6D-814F-CEEB56B3B168}" type="pres">
      <dgm:prSet presAssocID="{6A0EA8D1-2539-44D8-8EED-39FE14C97905}" presName="node" presStyleLbl="node1" presStyleIdx="3" presStyleCnt="5" custScaleX="2000000" custLinFactNeighborX="12174">
        <dgm:presLayoutVars>
          <dgm:bulletEnabled val="1"/>
        </dgm:presLayoutVars>
      </dgm:prSet>
      <dgm:spPr/>
    </dgm:pt>
    <dgm:pt modelId="{93E5CB98-B89C-4E27-8145-2E8F59FA3AC4}" type="pres">
      <dgm:prSet presAssocID="{E9F3F9C5-3B1F-4D9D-B882-9037AD68928A}" presName="sibTrans" presStyleCnt="0"/>
      <dgm:spPr/>
    </dgm:pt>
    <dgm:pt modelId="{25A33852-3C4B-4406-8856-3A4D6201948C}" type="pres">
      <dgm:prSet presAssocID="{6D0E5D9F-7263-4526-A227-51301233F549}" presName="node" presStyleLbl="node1" presStyleIdx="4" presStyleCnt="5" custScaleX="2000000" custLinFactNeighborX="40963" custLinFactNeighborY="0">
        <dgm:presLayoutVars>
          <dgm:bulletEnabled val="1"/>
        </dgm:presLayoutVars>
      </dgm:prSet>
      <dgm:spPr/>
    </dgm:pt>
  </dgm:ptLst>
  <dgm:cxnLst>
    <dgm:cxn modelId="{DEEA8E02-82AA-494E-883E-D9FA731A6192}" type="presOf" srcId="{22C896D4-1B3C-4A78-8B59-FF0C83591691}" destId="{DAD9059A-916A-4916-A2A8-B42491568DD3}" srcOrd="0" destOrd="4" presId="urn:microsoft.com/office/officeart/2005/8/layout/hList6"/>
    <dgm:cxn modelId="{F839B707-A625-499A-8307-342C51DB5766}" srcId="{B6E26FFC-9977-4BBC-BEC7-3D6B63754E52}" destId="{22C896D4-1B3C-4A78-8B59-FF0C83591691}" srcOrd="3" destOrd="0" parTransId="{6A3E069D-E262-4C70-8942-AE20E359012A}" sibTransId="{82C63606-C127-424C-BA7F-C901A4BD9138}"/>
    <dgm:cxn modelId="{0676BA07-1135-49D0-993A-27A9F99FC0CD}" type="presOf" srcId="{B6E26FFC-9977-4BBC-BEC7-3D6B63754E52}" destId="{DAD9059A-916A-4916-A2A8-B42491568DD3}" srcOrd="0" destOrd="0" presId="urn:microsoft.com/office/officeart/2005/8/layout/hList6"/>
    <dgm:cxn modelId="{4E41EB09-EF94-472C-BEAA-97B66E158B15}" srcId="{082E8A29-955A-4C7C-A174-3E9DCD4DC89B}" destId="{C9DBAD69-1E73-43C2-BBFD-4CFC0DD1D632}" srcOrd="1" destOrd="0" parTransId="{B29E05F2-BD18-4902-B45A-13FA3795A7EC}" sibTransId="{117FAB19-D8DA-456A-8558-0A91C2541767}"/>
    <dgm:cxn modelId="{706D5C14-50F5-4B70-A460-CFDA671FC5A6}" type="presOf" srcId="{E46667F2-DC91-4B86-844A-48D7CB865A6A}" destId="{DAD9059A-916A-4916-A2A8-B42491568DD3}" srcOrd="0" destOrd="1" presId="urn:microsoft.com/office/officeart/2005/8/layout/hList6"/>
    <dgm:cxn modelId="{5351B217-259B-4E6A-85F5-2E408BEB0764}" type="presOf" srcId="{082E8A29-955A-4C7C-A174-3E9DCD4DC89B}" destId="{98302F07-D6A9-46A5-9807-EBF6C9F5B2DD}" srcOrd="0" destOrd="0" presId="urn:microsoft.com/office/officeart/2005/8/layout/hList6"/>
    <dgm:cxn modelId="{1C6E231D-28D8-490C-BCD9-5DF04CCCD6D9}" srcId="{B6E26FFC-9977-4BBC-BEC7-3D6B63754E52}" destId="{5FD74944-4ED0-47D4-9BFE-CD36D655A5D0}" srcOrd="4" destOrd="0" parTransId="{D26BA3A4-29AA-4CA5-BF07-F0318F7D600A}" sibTransId="{A5D9E966-E09A-47AD-BC28-7EE5B1328F98}"/>
    <dgm:cxn modelId="{A6A4A928-84A4-411E-9366-9FB42BA65431}" srcId="{082E8A29-955A-4C7C-A174-3E9DCD4DC89B}" destId="{33D868ED-0AC9-4CF3-A608-130FF39069D3}" srcOrd="4" destOrd="0" parTransId="{F5B62ACC-6848-44FA-A0EB-4A0FA54E9577}" sibTransId="{819C215A-5303-4D67-86D1-7E25BEFC25F6}"/>
    <dgm:cxn modelId="{77BD0D2D-7C4E-49B3-9A72-0FD33F32D294}" type="presOf" srcId="{6D0E5D9F-7263-4526-A227-51301233F549}" destId="{25A33852-3C4B-4406-8856-3A4D6201948C}" srcOrd="0" destOrd="0" presId="urn:microsoft.com/office/officeart/2005/8/layout/hList6"/>
    <dgm:cxn modelId="{3B819C33-6C57-4BC6-864A-5D908F520645}" type="presOf" srcId="{C9DBAD69-1E73-43C2-BBFD-4CFC0DD1D632}" destId="{98302F07-D6A9-46A5-9807-EBF6C9F5B2DD}" srcOrd="0" destOrd="2" presId="urn:microsoft.com/office/officeart/2005/8/layout/hList6"/>
    <dgm:cxn modelId="{108F453D-EB6E-4A29-ABCE-1A55C87D2A68}" type="presOf" srcId="{1AC38E26-33C4-45EE-ADB3-1D3D1FB8E866}" destId="{DAD9059A-916A-4916-A2A8-B42491568DD3}" srcOrd="0" destOrd="3" presId="urn:microsoft.com/office/officeart/2005/8/layout/hList6"/>
    <dgm:cxn modelId="{17E73148-9C08-4999-B21E-F3C5A0E3FC0C}" srcId="{CF9055CF-8DEB-4A02-949A-DE72B6AC5D37}" destId="{B6E26FFC-9977-4BBC-BEC7-3D6B63754E52}" srcOrd="2" destOrd="0" parTransId="{5CEFBD89-2F4F-4B51-A98A-0F3C86494166}" sibTransId="{48634C00-2335-4923-9072-EB7482323D9C}"/>
    <dgm:cxn modelId="{3C9DB249-1E02-439D-97A0-A873EE3BFAFF}" srcId="{082E8A29-955A-4C7C-A174-3E9DCD4DC89B}" destId="{98CAA7C8-D770-4815-A848-D4CE11F62BAA}" srcOrd="0" destOrd="0" parTransId="{1494367A-1112-46DF-982F-C2CCA799DDAF}" sibTransId="{2BE9B868-E217-4641-A0AC-C61E6329811D}"/>
    <dgm:cxn modelId="{35FF3B51-37B8-4BBD-A019-14DDDE5789E9}" type="presOf" srcId="{33D868ED-0AC9-4CF3-A608-130FF39069D3}" destId="{98302F07-D6A9-46A5-9807-EBF6C9F5B2DD}" srcOrd="0" destOrd="5" presId="urn:microsoft.com/office/officeart/2005/8/layout/hList6"/>
    <dgm:cxn modelId="{FFEEE072-3411-42FD-994A-77D54FE49C6A}" srcId="{CF9055CF-8DEB-4A02-949A-DE72B6AC5D37}" destId="{B2265516-B60A-4BB8-8DE5-E6BD6B3BADE8}" srcOrd="1" destOrd="0" parTransId="{38E2885E-26EE-4013-AF64-E476520D4DE9}" sibTransId="{B351481D-CDBA-42AF-AAB8-1C62E503236E}"/>
    <dgm:cxn modelId="{CE7CF656-31E7-4471-8C7D-5EA994E147FE}" type="presOf" srcId="{98CAA7C8-D770-4815-A848-D4CE11F62BAA}" destId="{98302F07-D6A9-46A5-9807-EBF6C9F5B2DD}" srcOrd="0" destOrd="1"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D9830A88-039F-4043-8E66-6E5F7D84BD8D}" srcId="{CF9055CF-8DEB-4A02-949A-DE72B6AC5D37}" destId="{6A0EA8D1-2539-44D8-8EED-39FE14C97905}" srcOrd="3" destOrd="0" parTransId="{40FEA76E-D986-4CAE-9C31-9EE57821711C}" sibTransId="{E9F3F9C5-3B1F-4D9D-B882-9037AD68928A}"/>
    <dgm:cxn modelId="{C762438E-7872-4E38-854A-945D0450D511}" srcId="{B6E26FFC-9977-4BBC-BEC7-3D6B63754E52}" destId="{150048AE-EC71-4EDA-A27C-CA1D928096E2}" srcOrd="1" destOrd="0" parTransId="{4DB9F496-1F95-4767-92C0-EDD247AA5E0F}" sibTransId="{EDBA30AB-3908-4D4F-91CA-57ED0CC96B3D}"/>
    <dgm:cxn modelId="{8B30B493-69EA-43FA-BB8C-89272EC66D78}" srcId="{B6E26FFC-9977-4BBC-BEC7-3D6B63754E52}" destId="{E46667F2-DC91-4B86-844A-48D7CB865A6A}" srcOrd="0" destOrd="0" parTransId="{2BCE6807-DB6E-44E4-8378-D6EE7E700D6A}" sibTransId="{1FA22485-FE39-4308-9E01-8EA3E5EA34EE}"/>
    <dgm:cxn modelId="{7D1BBC99-0E80-47B9-AB42-EF2E9FC34548}" type="presOf" srcId="{6A0EA8D1-2539-44D8-8EED-39FE14C97905}" destId="{B81BCF37-7ED9-4B6D-814F-CEEB56B3B168}" srcOrd="0" destOrd="0" presId="urn:microsoft.com/office/officeart/2005/8/layout/hList6"/>
    <dgm:cxn modelId="{72642C9B-261C-4468-A4B2-AAB43D184528}" srcId="{B6E26FFC-9977-4BBC-BEC7-3D6B63754E52}" destId="{F0427F1F-00CD-4E05-AF7C-060360C33258}" srcOrd="5" destOrd="0" parTransId="{563B6A38-6D74-40B0-9590-A7A9B20DBC41}" sibTransId="{1F06DF6C-BD37-4DC9-B667-0754670D3C03}"/>
    <dgm:cxn modelId="{4F4EEB9C-6743-4C16-B779-1CDC0686DBFA}" type="presOf" srcId="{150048AE-EC71-4EDA-A27C-CA1D928096E2}" destId="{DAD9059A-916A-4916-A2A8-B42491568DD3}" srcOrd="0" destOrd="2" presId="urn:microsoft.com/office/officeart/2005/8/layout/hList6"/>
    <dgm:cxn modelId="{54F4C59F-444E-43B5-BBD5-8A75FEF9BA2C}" srcId="{082E8A29-955A-4C7C-A174-3E9DCD4DC89B}" destId="{232A1170-4278-45E0-ADE8-D6DF44A99128}" srcOrd="2" destOrd="0" parTransId="{0D7EFD6D-33DD-44F4-9F5A-70E705DFCA58}" sibTransId="{F3DACDE5-7E5E-4F7E-BD21-1B95C5C8D6F1}"/>
    <dgm:cxn modelId="{C8C462C6-33A3-4E8B-91FE-36DBE92F1C4A}" srcId="{CF9055CF-8DEB-4A02-949A-DE72B6AC5D37}" destId="{6D0E5D9F-7263-4526-A227-51301233F549}" srcOrd="4" destOrd="0" parTransId="{23416D07-25F8-426C-BC65-639E6BCF4D6D}" sibTransId="{DE289E29-1989-4D8E-8AA6-F030105B3F13}"/>
    <dgm:cxn modelId="{38799FC6-CF28-4141-B9DB-B077275A53F5}" type="presOf" srcId="{AE1D34D2-4905-492C-A3BD-A719CD0443A9}" destId="{98302F07-D6A9-46A5-9807-EBF6C9F5B2DD}" srcOrd="0" destOrd="4" presId="urn:microsoft.com/office/officeart/2005/8/layout/hList6"/>
    <dgm:cxn modelId="{6E75D0CD-C9B7-4DC7-82FE-408DDA1E6032}" srcId="{B6E26FFC-9977-4BBC-BEC7-3D6B63754E52}" destId="{1AC38E26-33C4-45EE-ADB3-1D3D1FB8E866}" srcOrd="2" destOrd="0" parTransId="{037B3FFC-10AD-4ED6-828D-9C916885AC82}" sibTransId="{1CBF17F8-BD25-48AC-AC39-27DA247E477B}"/>
    <dgm:cxn modelId="{0675D7D4-32A6-4F30-A67D-4AB5FE0433E5}" type="presOf" srcId="{F0427F1F-00CD-4E05-AF7C-060360C33258}" destId="{DAD9059A-916A-4916-A2A8-B42491568DD3}" srcOrd="0" destOrd="6" presId="urn:microsoft.com/office/officeart/2005/8/layout/hList6"/>
    <dgm:cxn modelId="{311C5FDE-39F3-451E-A361-AEF278E64295}" srcId="{082E8A29-955A-4C7C-A174-3E9DCD4DC89B}" destId="{AE1D34D2-4905-492C-A3BD-A719CD0443A9}" srcOrd="3" destOrd="0" parTransId="{BB5290E5-9785-426C-B156-D6A75D6BD305}" sibTransId="{86CBA209-41E0-43B7-855B-B29B3099A8C8}"/>
    <dgm:cxn modelId="{24179AE2-AA7E-4702-A358-E95F80152CCA}" type="presOf" srcId="{CF9055CF-8DEB-4A02-949A-DE72B6AC5D37}" destId="{6F1872F4-A030-4D64-A17C-72EA1ABBD62E}" srcOrd="0" destOrd="0" presId="urn:microsoft.com/office/officeart/2005/8/layout/hList6"/>
    <dgm:cxn modelId="{AFD6D3E4-2EC9-41EA-A237-C3C21430F1A0}" type="presOf" srcId="{232A1170-4278-45E0-ADE8-D6DF44A99128}" destId="{98302F07-D6A9-46A5-9807-EBF6C9F5B2DD}" srcOrd="0" destOrd="3" presId="urn:microsoft.com/office/officeart/2005/8/layout/hList6"/>
    <dgm:cxn modelId="{D872DDEB-9B01-4AD0-97DB-67586101B649}" type="presOf" srcId="{B2265516-B60A-4BB8-8DE5-E6BD6B3BADE8}" destId="{670FE106-1CAE-440A-8E2A-4A08EF6E1E75}" srcOrd="0" destOrd="0" presId="urn:microsoft.com/office/officeart/2005/8/layout/hList6"/>
    <dgm:cxn modelId="{329A5FF3-C01F-499C-8E81-D4A3454BFD4A}" type="presOf" srcId="{5FD74944-4ED0-47D4-9BFE-CD36D655A5D0}" destId="{DAD9059A-916A-4916-A2A8-B42491568DD3}" srcOrd="0" destOrd="5"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BBDFBD3-C05B-4EFD-84B0-81C9C045BEBD}" type="presParOf" srcId="{6F1872F4-A030-4D64-A17C-72EA1ABBD62E}" destId="{670FE106-1CAE-440A-8E2A-4A08EF6E1E75}" srcOrd="2" destOrd="0" presId="urn:microsoft.com/office/officeart/2005/8/layout/hList6"/>
    <dgm:cxn modelId="{48CAA3AD-3491-48D5-BE3B-AB5A598BCB42}" type="presParOf" srcId="{6F1872F4-A030-4D64-A17C-72EA1ABBD62E}" destId="{38B9D5E2-7B63-44F9-9975-D5D094BC2105}" srcOrd="3" destOrd="0" presId="urn:microsoft.com/office/officeart/2005/8/layout/hList6"/>
    <dgm:cxn modelId="{FD54A181-98DF-439C-9CA4-93CD1333DEC4}" type="presParOf" srcId="{6F1872F4-A030-4D64-A17C-72EA1ABBD62E}" destId="{DAD9059A-916A-4916-A2A8-B42491568DD3}" srcOrd="4" destOrd="0" presId="urn:microsoft.com/office/officeart/2005/8/layout/hList6"/>
    <dgm:cxn modelId="{B910F504-589D-4168-B820-FECB0EF26955}" type="presParOf" srcId="{6F1872F4-A030-4D64-A17C-72EA1ABBD62E}" destId="{39AEACD1-F8CF-4528-8379-DAA829B3790B}" srcOrd="5" destOrd="0" presId="urn:microsoft.com/office/officeart/2005/8/layout/hList6"/>
    <dgm:cxn modelId="{CB66F385-6A31-4159-866A-6A1FD7A0B890}" type="presParOf" srcId="{6F1872F4-A030-4D64-A17C-72EA1ABBD62E}" destId="{B81BCF37-7ED9-4B6D-814F-CEEB56B3B168}" srcOrd="6" destOrd="0" presId="urn:microsoft.com/office/officeart/2005/8/layout/hList6"/>
    <dgm:cxn modelId="{73025EFD-227C-4FB9-8BEE-6A1B0C6ECFA9}" type="presParOf" srcId="{6F1872F4-A030-4D64-A17C-72EA1ABBD62E}" destId="{93E5CB98-B89C-4E27-8145-2E8F59FA3AC4}" srcOrd="7" destOrd="0" presId="urn:microsoft.com/office/officeart/2005/8/layout/hList6"/>
    <dgm:cxn modelId="{AEDC4C6E-DC7C-4364-8563-E748313EFA17}" type="presParOf" srcId="{6F1872F4-A030-4D64-A17C-72EA1ABBD62E}" destId="{25A33852-3C4B-4406-8856-3A4D6201948C}"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70B0E-695E-465C-B2AD-393F84F3529F}">
      <dsp:nvSpPr>
        <dsp:cNvPr id="0" name=""/>
        <dsp:cNvSpPr/>
      </dsp:nvSpPr>
      <dsp:spPr>
        <a:xfrm>
          <a:off x="4106235" y="569081"/>
          <a:ext cx="3891038" cy="3891038"/>
        </a:xfrm>
        <a:prstGeom prst="blockArc">
          <a:avLst>
            <a:gd name="adj1" fmla="val 12600000"/>
            <a:gd name="adj2" fmla="val 16200000"/>
            <a:gd name="adj3" fmla="val 4511"/>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37B6C23-6ED9-4875-A3F8-577B1AF80463}">
      <dsp:nvSpPr>
        <dsp:cNvPr id="0" name=""/>
        <dsp:cNvSpPr/>
      </dsp:nvSpPr>
      <dsp:spPr>
        <a:xfrm>
          <a:off x="4106235" y="569081"/>
          <a:ext cx="3891038" cy="3891038"/>
        </a:xfrm>
        <a:prstGeom prst="blockArc">
          <a:avLst>
            <a:gd name="adj1" fmla="val 9000000"/>
            <a:gd name="adj2" fmla="val 12600000"/>
            <a:gd name="adj3" fmla="val 4511"/>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59AD681-5A62-48D7-9DB7-360D29B1D621}">
      <dsp:nvSpPr>
        <dsp:cNvPr id="0" name=""/>
        <dsp:cNvSpPr/>
      </dsp:nvSpPr>
      <dsp:spPr>
        <a:xfrm>
          <a:off x="4106235" y="569081"/>
          <a:ext cx="3891038" cy="3891038"/>
        </a:xfrm>
        <a:prstGeom prst="blockArc">
          <a:avLst>
            <a:gd name="adj1" fmla="val 5400000"/>
            <a:gd name="adj2" fmla="val 9000000"/>
            <a:gd name="adj3" fmla="val 4511"/>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C87809D-D3F3-479E-9D3A-C1FF5E9DF63C}">
      <dsp:nvSpPr>
        <dsp:cNvPr id="0" name=""/>
        <dsp:cNvSpPr/>
      </dsp:nvSpPr>
      <dsp:spPr>
        <a:xfrm>
          <a:off x="4106235" y="569081"/>
          <a:ext cx="3891038" cy="3891038"/>
        </a:xfrm>
        <a:prstGeom prst="blockArc">
          <a:avLst>
            <a:gd name="adj1" fmla="val 1800000"/>
            <a:gd name="adj2" fmla="val 5400000"/>
            <a:gd name="adj3" fmla="val 4511"/>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28273BE-30B9-49EA-AC31-1D6DBF43EE69}">
      <dsp:nvSpPr>
        <dsp:cNvPr id="0" name=""/>
        <dsp:cNvSpPr/>
      </dsp:nvSpPr>
      <dsp:spPr>
        <a:xfrm>
          <a:off x="4106235" y="569081"/>
          <a:ext cx="3891038" cy="3891038"/>
        </a:xfrm>
        <a:prstGeom prst="blockArc">
          <a:avLst>
            <a:gd name="adj1" fmla="val 19800000"/>
            <a:gd name="adj2" fmla="val 1800000"/>
            <a:gd name="adj3" fmla="val 4511"/>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AD15A14-9174-4A6B-941A-37CDA75440D1}">
      <dsp:nvSpPr>
        <dsp:cNvPr id="0" name=""/>
        <dsp:cNvSpPr/>
      </dsp:nvSpPr>
      <dsp:spPr>
        <a:xfrm>
          <a:off x="4106235" y="569081"/>
          <a:ext cx="3891038" cy="3891038"/>
        </a:xfrm>
        <a:prstGeom prst="blockArc">
          <a:avLst>
            <a:gd name="adj1" fmla="val 16200000"/>
            <a:gd name="adj2" fmla="val 19800000"/>
            <a:gd name="adj3" fmla="val 4511"/>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6969D85-9502-41D8-9CD6-78ADE4AFF295}">
      <dsp:nvSpPr>
        <dsp:cNvPr id="0" name=""/>
        <dsp:cNvSpPr/>
      </dsp:nvSpPr>
      <dsp:spPr>
        <a:xfrm>
          <a:off x="5177087" y="1639932"/>
          <a:ext cx="1749335" cy="1749335"/>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l-GR" sz="1900" kern="1200" dirty="0">
              <a:solidFill>
                <a:sysClr val="window" lastClr="FFFFFF"/>
              </a:solidFill>
              <a:latin typeface="Calibri" panose="020F0502020204030204"/>
              <a:ea typeface="+mn-ea"/>
              <a:cs typeface="+mn-cs"/>
            </a:rPr>
            <a:t>ΑΝΘΡΩΠΟΣ</a:t>
          </a:r>
          <a:endParaRPr lang="en-GB" sz="1900" kern="1200" dirty="0">
            <a:solidFill>
              <a:sysClr val="window" lastClr="FFFFFF"/>
            </a:solidFill>
            <a:latin typeface="Calibri" panose="020F0502020204030204"/>
            <a:ea typeface="+mn-ea"/>
            <a:cs typeface="+mn-cs"/>
          </a:endParaRPr>
        </a:p>
      </dsp:txBody>
      <dsp:txXfrm>
        <a:off x="5433271" y="1896116"/>
        <a:ext cx="1236967" cy="1236967"/>
      </dsp:txXfrm>
    </dsp:sp>
    <dsp:sp modelId="{2E97F0CB-6802-459D-92C5-A8303BE590DD}">
      <dsp:nvSpPr>
        <dsp:cNvPr id="0" name=""/>
        <dsp:cNvSpPr/>
      </dsp:nvSpPr>
      <dsp:spPr>
        <a:xfrm>
          <a:off x="5011022" y="897"/>
          <a:ext cx="2081464" cy="122453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dirty="0">
              <a:solidFill>
                <a:sysClr val="window" lastClr="FFFFFF"/>
              </a:solidFill>
              <a:latin typeface="Calibri" panose="020F0502020204030204"/>
              <a:ea typeface="+mn-ea"/>
              <a:cs typeface="+mn-cs"/>
            </a:rPr>
            <a:t>Πιο κοντά στον καταναλωτή</a:t>
          </a:r>
          <a:endParaRPr lang="en-GB" sz="1000" kern="1200" dirty="0">
            <a:solidFill>
              <a:sysClr val="window" lastClr="FFFFFF"/>
            </a:solidFill>
            <a:latin typeface="Calibri" panose="020F0502020204030204"/>
            <a:ea typeface="+mn-ea"/>
            <a:cs typeface="+mn-cs"/>
          </a:endParaRPr>
        </a:p>
      </dsp:txBody>
      <dsp:txXfrm>
        <a:off x="5315845" y="180226"/>
        <a:ext cx="1471818" cy="865876"/>
      </dsp:txXfrm>
    </dsp:sp>
    <dsp:sp modelId="{FB0DF754-B12F-4FA5-8F39-02E3F2385F15}">
      <dsp:nvSpPr>
        <dsp:cNvPr id="0" name=""/>
        <dsp:cNvSpPr/>
      </dsp:nvSpPr>
      <dsp:spPr>
        <a:xfrm>
          <a:off x="7086179" y="951615"/>
          <a:ext cx="1224534" cy="122453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a:solidFill>
                <a:sysClr val="window" lastClr="FFFFFF"/>
              </a:solidFill>
              <a:latin typeface="Calibri" panose="020F0502020204030204"/>
              <a:ea typeface="+mn-ea"/>
              <a:cs typeface="+mn-cs"/>
            </a:rPr>
            <a:t>Συνεργασία</a:t>
          </a:r>
          <a:endParaRPr lang="en-GB" sz="1000" kern="1200">
            <a:solidFill>
              <a:sysClr val="window" lastClr="FFFFFF"/>
            </a:solidFill>
            <a:latin typeface="Calibri" panose="020F0502020204030204"/>
            <a:ea typeface="+mn-ea"/>
            <a:cs typeface="+mn-cs"/>
          </a:endParaRPr>
        </a:p>
      </dsp:txBody>
      <dsp:txXfrm>
        <a:off x="7265508" y="1130944"/>
        <a:ext cx="865876" cy="865876"/>
      </dsp:txXfrm>
    </dsp:sp>
    <dsp:sp modelId="{5D130A08-3B9A-4F9D-943E-3F900964A570}">
      <dsp:nvSpPr>
        <dsp:cNvPr id="0" name=""/>
        <dsp:cNvSpPr/>
      </dsp:nvSpPr>
      <dsp:spPr>
        <a:xfrm>
          <a:off x="7086179" y="2853051"/>
          <a:ext cx="1224534" cy="122453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a:solidFill>
                <a:sysClr val="window" lastClr="FFFFFF"/>
              </a:solidFill>
              <a:latin typeface="Calibri" panose="020F0502020204030204"/>
              <a:ea typeface="+mn-ea"/>
              <a:cs typeface="+mn-cs"/>
            </a:rPr>
            <a:t>Με σεβασμό στη φύση και στο περιβάλλον που θα παραδώσουμε</a:t>
          </a:r>
          <a:endParaRPr lang="en-GB" sz="1000" kern="1200">
            <a:solidFill>
              <a:sysClr val="window" lastClr="FFFFFF"/>
            </a:solidFill>
            <a:latin typeface="Calibri" panose="020F0502020204030204"/>
            <a:ea typeface="+mn-ea"/>
            <a:cs typeface="+mn-cs"/>
          </a:endParaRPr>
        </a:p>
      </dsp:txBody>
      <dsp:txXfrm>
        <a:off x="7265508" y="3032380"/>
        <a:ext cx="865876" cy="865876"/>
      </dsp:txXfrm>
    </dsp:sp>
    <dsp:sp modelId="{8E00653A-DE4F-4C9C-8168-0892AFACCB63}">
      <dsp:nvSpPr>
        <dsp:cNvPr id="0" name=""/>
        <dsp:cNvSpPr/>
      </dsp:nvSpPr>
      <dsp:spPr>
        <a:xfrm>
          <a:off x="5439487" y="3803769"/>
          <a:ext cx="1224534" cy="122453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a:solidFill>
                <a:sysClr val="window" lastClr="FFFFFF"/>
              </a:solidFill>
              <a:latin typeface="Calibri" panose="020F0502020204030204"/>
              <a:ea typeface="+mn-ea"/>
              <a:cs typeface="+mn-cs"/>
            </a:rPr>
            <a:t>Ποιοτικά και ασφαλή προιόντα </a:t>
          </a:r>
          <a:endParaRPr lang="en-GB" sz="1000" kern="1200">
            <a:solidFill>
              <a:sysClr val="window" lastClr="FFFFFF"/>
            </a:solidFill>
            <a:latin typeface="Calibri" panose="020F0502020204030204"/>
            <a:ea typeface="+mn-ea"/>
            <a:cs typeface="+mn-cs"/>
          </a:endParaRPr>
        </a:p>
      </dsp:txBody>
      <dsp:txXfrm>
        <a:off x="5618816" y="3983098"/>
        <a:ext cx="865876" cy="865876"/>
      </dsp:txXfrm>
    </dsp:sp>
    <dsp:sp modelId="{2C39C531-917B-4D67-B503-8C1F02BD1DE1}">
      <dsp:nvSpPr>
        <dsp:cNvPr id="0" name=""/>
        <dsp:cNvSpPr/>
      </dsp:nvSpPr>
      <dsp:spPr>
        <a:xfrm>
          <a:off x="3792795" y="2853051"/>
          <a:ext cx="1224534" cy="122453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a:solidFill>
                <a:sysClr val="window" lastClr="FFFFFF"/>
              </a:solidFill>
              <a:latin typeface="Calibri" panose="020F0502020204030204"/>
              <a:ea typeface="+mn-ea"/>
              <a:cs typeface="+mn-cs"/>
            </a:rPr>
            <a:t>Τεχνολογικά εξελιγμένη γεωργία και κτηνοτροφία</a:t>
          </a:r>
          <a:endParaRPr lang="en-GB" sz="1000" kern="1200">
            <a:solidFill>
              <a:sysClr val="window" lastClr="FFFFFF"/>
            </a:solidFill>
            <a:latin typeface="Calibri" panose="020F0502020204030204"/>
            <a:ea typeface="+mn-ea"/>
            <a:cs typeface="+mn-cs"/>
          </a:endParaRPr>
        </a:p>
      </dsp:txBody>
      <dsp:txXfrm>
        <a:off x="3972124" y="3032380"/>
        <a:ext cx="865876" cy="865876"/>
      </dsp:txXfrm>
    </dsp:sp>
    <dsp:sp modelId="{745F4DA6-1E75-4B8A-B819-1FD26EE2415F}">
      <dsp:nvSpPr>
        <dsp:cNvPr id="0" name=""/>
        <dsp:cNvSpPr/>
      </dsp:nvSpPr>
      <dsp:spPr>
        <a:xfrm>
          <a:off x="3792795" y="951615"/>
          <a:ext cx="1224534" cy="122453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a:solidFill>
                <a:sysClr val="window" lastClr="FFFFFF"/>
              </a:solidFill>
              <a:latin typeface="Calibri" panose="020F0502020204030204"/>
              <a:ea typeface="+mn-ea"/>
              <a:cs typeface="+mn-cs"/>
            </a:rPr>
            <a:t>Ορεινή ανάπτυξη</a:t>
          </a:r>
          <a:endParaRPr lang="en-GB" sz="1000" kern="1200">
            <a:solidFill>
              <a:sysClr val="window" lastClr="FFFFFF"/>
            </a:solidFill>
            <a:latin typeface="Calibri" panose="020F0502020204030204"/>
            <a:ea typeface="+mn-ea"/>
            <a:cs typeface="+mn-cs"/>
          </a:endParaRPr>
        </a:p>
      </dsp:txBody>
      <dsp:txXfrm>
        <a:off x="3972124" y="1130944"/>
        <a:ext cx="865876" cy="865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1192121"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t" anchorCtr="0">
          <a:noAutofit/>
        </a:bodyPr>
        <a:lstStyle/>
        <a:p>
          <a:pPr marL="0" lvl="0" indent="0" algn="l" defTabSz="533400" rtl="0">
            <a:lnSpc>
              <a:spcPct val="90000"/>
            </a:lnSpc>
            <a:spcBef>
              <a:spcPct val="0"/>
            </a:spcBef>
            <a:spcAft>
              <a:spcPct val="35000"/>
            </a:spcAft>
            <a:buNone/>
          </a:pPr>
          <a:endParaRPr lang="el" sz="1200" b="1"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71450" lvl="1" indent="-171450" algn="l" defTabSz="800100" rtl="0">
            <a:lnSpc>
              <a:spcPct val="90000"/>
            </a:lnSpc>
            <a:spcBef>
              <a:spcPct val="0"/>
            </a:spcBef>
            <a:spcAft>
              <a:spcPct val="15000"/>
            </a:spcAft>
            <a:buFont typeface="Wingdings" panose="05000000000000000000" pitchFamily="2" charset="2"/>
            <a:buChar char="Ø"/>
          </a:pPr>
          <a:r>
            <a:rPr lang="el-GR" sz="1800" b="1" kern="1200" dirty="0">
              <a:latin typeface="Arial Nova" panose="020B0504020202020204" pitchFamily="34" charset="0"/>
            </a:rPr>
            <a:t>Απ’ το χωράφι στο τραπέζι του καταναλωτή </a:t>
          </a:r>
          <a:endParaRPr lang="el" sz="1800" kern="1200" dirty="0">
            <a:latin typeface="Arial Nova" panose="020B0504020202020204" pitchFamily="34" charset="0"/>
          </a:endParaRPr>
        </a:p>
      </dsp:txBody>
      <dsp:txXfrm rot="5400000">
        <a:off x="4377" y="958645"/>
        <a:ext cx="2400228" cy="2875935"/>
      </dsp:txXfrm>
    </dsp:sp>
    <dsp:sp modelId="{670FE106-1CAE-440A-8E2A-4A08EF6E1E75}">
      <dsp:nvSpPr>
        <dsp:cNvPr id="0" name=""/>
        <dsp:cNvSpPr/>
      </dsp:nvSpPr>
      <dsp:spPr>
        <a:xfrm rot="16200000">
          <a:off x="1217511"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Arial Nova" panose="020B0504020202020204" pitchFamily="34" charset="0"/>
            </a:rPr>
            <a:t>Να στηρίξουμε δομές με τις οποίες ο γεωργός έρχεται πιο κοντά στον καταναλωτή, </a:t>
          </a:r>
        </a:p>
      </dsp:txBody>
      <dsp:txXfrm rot="5400000">
        <a:off x="2414009" y="958645"/>
        <a:ext cx="2400228" cy="2875935"/>
      </dsp:txXfrm>
    </dsp:sp>
    <dsp:sp modelId="{DAD9059A-916A-4916-A2A8-B42491568DD3}">
      <dsp:nvSpPr>
        <dsp:cNvPr id="0" name=""/>
        <dsp:cNvSpPr/>
      </dsp:nvSpPr>
      <dsp:spPr>
        <a:xfrm rot="16200000">
          <a:off x="3619074"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t" anchorCtr="0">
          <a:noAutofit/>
        </a:bodyPr>
        <a:lstStyle/>
        <a:p>
          <a:pPr marL="0" lvl="0" indent="0" algn="l" defTabSz="533400" rtl="0">
            <a:lnSpc>
              <a:spcPct val="90000"/>
            </a:lnSpc>
            <a:spcBef>
              <a:spcPct val="0"/>
            </a:spcBef>
            <a:spcAft>
              <a:spcPct val="35000"/>
            </a:spcAft>
            <a:buNone/>
          </a:pPr>
          <a:endParaRPr lang="el" sz="1200" b="1" kern="1200" dirty="0">
            <a:solidFill>
              <a:srgbClr val="3C4743"/>
            </a:solidFill>
            <a:latin typeface="Arial Nova" panose="020B0504020202020204" pitchFamily="34" charset="0"/>
            <a:ea typeface="+mn-ea"/>
            <a:cs typeface="+mn-cs"/>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r>
            <a:rPr lang="el-GR" sz="1200" dirty="0">
              <a:latin typeface="Arial Nova" panose="020B0504020202020204" pitchFamily="34" charset="0"/>
            </a:rPr>
            <a:t>ενισχύοντας έτσι την αμεσότητα της σχέσης μέσω της οποίας θα επέλθει ο αλληλοσεβασμός </a:t>
          </a:r>
          <a:endParaRPr lang="el" sz="1200" kern="1200" dirty="0">
            <a:latin typeface="Arial Nova" panose="020B0504020202020204" pitchFamily="34" charset="0"/>
          </a:endParaRPr>
        </a:p>
      </dsp:txBody>
      <dsp:txXfrm rot="5400000">
        <a:off x="4815572" y="958645"/>
        <a:ext cx="2400228" cy="2875935"/>
      </dsp:txXfrm>
    </dsp:sp>
    <dsp:sp modelId="{B81BCF37-7ED9-4B6D-814F-CEEB56B3B168}">
      <dsp:nvSpPr>
        <dsp:cNvPr id="0" name=""/>
        <dsp:cNvSpPr/>
      </dsp:nvSpPr>
      <dsp:spPr>
        <a:xfrm rot="16200000">
          <a:off x="6035970"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rtl="0">
            <a:lnSpc>
              <a:spcPct val="90000"/>
            </a:lnSpc>
            <a:spcBef>
              <a:spcPct val="0"/>
            </a:spcBef>
            <a:spcAft>
              <a:spcPct val="35000"/>
            </a:spcAft>
            <a:buNone/>
          </a:pPr>
          <a:r>
            <a:rPr lang="el-GR" sz="1200" kern="1200" dirty="0">
              <a:latin typeface="Arial Nova" panose="020B0504020202020204" pitchFamily="34" charset="0"/>
            </a:rPr>
            <a:t>η κατανόηση των αναγκών  και η επιβράβευση</a:t>
          </a:r>
        </a:p>
      </dsp:txBody>
      <dsp:txXfrm rot="5400000">
        <a:off x="7232468" y="958645"/>
        <a:ext cx="2400228" cy="2875935"/>
      </dsp:txXfrm>
    </dsp:sp>
    <dsp:sp modelId="{25A33852-3C4B-4406-8856-3A4D6201948C}">
      <dsp:nvSpPr>
        <dsp:cNvPr id="0" name=""/>
        <dsp:cNvSpPr/>
      </dsp:nvSpPr>
      <dsp:spPr>
        <a:xfrm rot="16200000">
          <a:off x="8427492"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ctr" anchorCtr="0">
          <a:noAutofit/>
        </a:bodyPr>
        <a:lstStyle/>
        <a:p>
          <a:pPr marL="0" lvl="0" indent="0" algn="ctr" defTabSz="533400" rtl="0">
            <a:lnSpc>
              <a:spcPct val="90000"/>
            </a:lnSpc>
            <a:spcBef>
              <a:spcPct val="0"/>
            </a:spcBef>
            <a:spcAft>
              <a:spcPct val="35000"/>
            </a:spcAft>
            <a:buNone/>
          </a:pPr>
          <a:r>
            <a:rPr lang="el-GR" sz="1200" kern="1200" dirty="0">
              <a:latin typeface="Arial Nova" panose="020B0504020202020204" pitchFamily="34" charset="0"/>
            </a:rPr>
            <a:t>να καταστεί εφικτή η αναγνώριση των κόπων και μόχθων των γεωργών. </a:t>
          </a:r>
          <a:endParaRPr lang="el" sz="1200" b="1" kern="1200" dirty="0">
            <a:latin typeface="Arial Nova" panose="020B0504020202020204" pitchFamily="34" charset="0"/>
          </a:endParaRPr>
        </a:p>
      </dsp:txBody>
      <dsp:txXfrm rot="5400000">
        <a:off x="9623990" y="958645"/>
        <a:ext cx="2400228" cy="2875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1196498"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t" anchorCtr="0">
          <a:noAutofit/>
        </a:bodyPr>
        <a:lstStyle/>
        <a:p>
          <a:pPr marL="0" lvl="0" indent="0" algn="l" defTabSz="533400" rtl="0">
            <a:lnSpc>
              <a:spcPct val="90000"/>
            </a:lnSpc>
            <a:spcBef>
              <a:spcPct val="0"/>
            </a:spcBef>
            <a:spcAft>
              <a:spcPct val="35000"/>
            </a:spcAft>
            <a:buNone/>
          </a:pPr>
          <a:endParaRPr lang="el" sz="1200" b="1"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a:lnSpc>
              <a:spcPct val="90000"/>
            </a:lnSpc>
            <a:spcBef>
              <a:spcPct val="0"/>
            </a:spcBef>
            <a:spcAft>
              <a:spcPct val="15000"/>
            </a:spcAft>
            <a:buChar char="•"/>
          </a:pPr>
          <a:r>
            <a:rPr lang="el-GR" sz="1200" b="1" kern="1200" dirty="0"/>
            <a:t>Να ενισχύσουμε τη θέση των αγροτών στην αλυσίδα διατροφής μέσω συνεργειών και συνεργασιών</a:t>
          </a:r>
          <a:endParaRPr lang="el" sz="1200" b="1" kern="1200" dirty="0">
            <a:latin typeface="Arial Nova" panose="020B0504020202020204" pitchFamily="34" charset="0"/>
          </a:endParaRPr>
        </a:p>
      </dsp:txBody>
      <dsp:txXfrm rot="5400000">
        <a:off x="0" y="958645"/>
        <a:ext cx="2400228" cy="2875935"/>
      </dsp:txXfrm>
    </dsp:sp>
    <dsp:sp modelId="{670FE106-1CAE-440A-8E2A-4A08EF6E1E75}">
      <dsp:nvSpPr>
        <dsp:cNvPr id="0" name=""/>
        <dsp:cNvSpPr/>
      </dsp:nvSpPr>
      <dsp:spPr>
        <a:xfrm rot="16200000">
          <a:off x="1217511"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l-GR" sz="1200" kern="1200" dirty="0"/>
            <a:t>στη τυποποίηση και  εμπορία των προϊόντων τους</a:t>
          </a:r>
          <a:endParaRPr lang="el-GR" sz="1200" kern="1200" dirty="0">
            <a:latin typeface="Arial Nova" panose="020B0504020202020204" pitchFamily="34" charset="0"/>
          </a:endParaRPr>
        </a:p>
      </dsp:txBody>
      <dsp:txXfrm rot="5400000">
        <a:off x="2414009" y="958645"/>
        <a:ext cx="2400228" cy="2875935"/>
      </dsp:txXfrm>
    </dsp:sp>
    <dsp:sp modelId="{DAD9059A-916A-4916-A2A8-B42491568DD3}">
      <dsp:nvSpPr>
        <dsp:cNvPr id="0" name=""/>
        <dsp:cNvSpPr/>
      </dsp:nvSpPr>
      <dsp:spPr>
        <a:xfrm rot="16200000">
          <a:off x="3619074"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t" anchorCtr="0">
          <a:noAutofit/>
        </a:bodyPr>
        <a:lstStyle/>
        <a:p>
          <a:pPr marL="0" lvl="0" indent="0" algn="l" defTabSz="533400" rtl="0">
            <a:lnSpc>
              <a:spcPct val="90000"/>
            </a:lnSpc>
            <a:spcBef>
              <a:spcPct val="0"/>
            </a:spcBef>
            <a:spcAft>
              <a:spcPct val="35000"/>
            </a:spcAft>
            <a:buNone/>
          </a:pPr>
          <a:endParaRPr lang="el" sz="1200" b="1" kern="1200" dirty="0">
            <a:solidFill>
              <a:srgbClr val="3C4743"/>
            </a:solidFill>
            <a:latin typeface="Arial Nova" panose="020B0504020202020204" pitchFamily="34" charset="0"/>
            <a:ea typeface="+mn-ea"/>
            <a:cs typeface="+mn-cs"/>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r>
            <a:rPr lang="el-GR" sz="1200" dirty="0">
              <a:latin typeface="Arial Nova" panose="020B0504020202020204" pitchFamily="34" charset="0"/>
            </a:rPr>
            <a:t>ενισχύοντας την συνεργασία στις δράσεις καινοτομίας</a:t>
          </a:r>
          <a:endParaRPr lang="el" sz="1200" kern="1200" dirty="0">
            <a:latin typeface="Arial Nova" panose="020B0504020202020204" pitchFamily="34" charset="0"/>
          </a:endParaRPr>
        </a:p>
      </dsp:txBody>
      <dsp:txXfrm rot="5400000">
        <a:off x="4815572" y="958645"/>
        <a:ext cx="2400228" cy="2875935"/>
      </dsp:txXfrm>
    </dsp:sp>
    <dsp:sp modelId="{B81BCF37-7ED9-4B6D-814F-CEEB56B3B168}">
      <dsp:nvSpPr>
        <dsp:cNvPr id="0" name=""/>
        <dsp:cNvSpPr/>
      </dsp:nvSpPr>
      <dsp:spPr>
        <a:xfrm rot="16200000">
          <a:off x="6035970"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rtl="0">
            <a:lnSpc>
              <a:spcPct val="90000"/>
            </a:lnSpc>
            <a:spcBef>
              <a:spcPct val="0"/>
            </a:spcBef>
            <a:spcAft>
              <a:spcPct val="35000"/>
            </a:spcAft>
            <a:buNone/>
          </a:pPr>
          <a:r>
            <a:rPr lang="el-GR" sz="1200" kern="1200" dirty="0">
              <a:latin typeface="Arial Nova" panose="020B0504020202020204" pitchFamily="34" charset="0"/>
            </a:rPr>
            <a:t>Αναπτύσσοντας βραχείες αλυσίδες διακίνησης και διάθεσης της γνώσης</a:t>
          </a:r>
        </a:p>
      </dsp:txBody>
      <dsp:txXfrm rot="5400000">
        <a:off x="7232468" y="958645"/>
        <a:ext cx="2400228" cy="2875935"/>
      </dsp:txXfrm>
    </dsp:sp>
    <dsp:sp modelId="{25A33852-3C4B-4406-8856-3A4D6201948C}">
      <dsp:nvSpPr>
        <dsp:cNvPr id="0" name=""/>
        <dsp:cNvSpPr/>
      </dsp:nvSpPr>
      <dsp:spPr>
        <a:xfrm rot="16200000">
          <a:off x="8447789"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ctr" anchorCtr="0">
          <a:noAutofit/>
        </a:bodyPr>
        <a:lstStyle/>
        <a:p>
          <a:pPr marL="0" lvl="0" indent="0" algn="ctr" defTabSz="533400" rtl="0">
            <a:lnSpc>
              <a:spcPct val="90000"/>
            </a:lnSpc>
            <a:spcBef>
              <a:spcPct val="0"/>
            </a:spcBef>
            <a:spcAft>
              <a:spcPct val="35000"/>
            </a:spcAft>
            <a:buNone/>
          </a:pPr>
          <a:r>
            <a:rPr lang="el-GR" sz="1200" kern="1200" dirty="0">
              <a:latin typeface="Arial Nova" panose="020B0504020202020204" pitchFamily="34" charset="0"/>
            </a:rPr>
            <a:t>Συνέργειες σε έρευνα και τεχνολογία</a:t>
          </a:r>
          <a:endParaRPr lang="el" sz="1200" b="1" kern="1200" dirty="0">
            <a:latin typeface="Arial Nova" panose="020B0504020202020204" pitchFamily="34" charset="0"/>
          </a:endParaRPr>
        </a:p>
      </dsp:txBody>
      <dsp:txXfrm rot="5400000">
        <a:off x="9644287" y="958645"/>
        <a:ext cx="2400228" cy="2875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1196498"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t" anchorCtr="0">
          <a:noAutofit/>
        </a:bodyPr>
        <a:lstStyle/>
        <a:p>
          <a:pPr marL="0" lvl="0" indent="0" algn="l" defTabSz="533400" rtl="0">
            <a:lnSpc>
              <a:spcPct val="90000"/>
            </a:lnSpc>
            <a:spcBef>
              <a:spcPct val="0"/>
            </a:spcBef>
            <a:spcAft>
              <a:spcPct val="35000"/>
            </a:spcAft>
            <a:buNone/>
          </a:pPr>
          <a:endParaRPr lang="el" sz="1200" b="1"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a:lnSpc>
              <a:spcPct val="90000"/>
            </a:lnSpc>
            <a:spcBef>
              <a:spcPct val="0"/>
            </a:spcBef>
            <a:spcAft>
              <a:spcPct val="15000"/>
            </a:spcAft>
            <a:buChar char="•"/>
          </a:pPr>
          <a:r>
            <a:rPr lang="el-GR" sz="1200" b="1" kern="1200" dirty="0"/>
            <a:t>Να δημιουργήσουμε γεωργούς που σέβονται το περιβάλλον, </a:t>
          </a:r>
          <a:endParaRPr lang="el" sz="1200" b="1" kern="1200" dirty="0">
            <a:latin typeface="Arial Nova" panose="020B0504020202020204" pitchFamily="34" charset="0"/>
          </a:endParaRPr>
        </a:p>
      </dsp:txBody>
      <dsp:txXfrm rot="5400000">
        <a:off x="0" y="958645"/>
        <a:ext cx="2400228" cy="2875935"/>
      </dsp:txXfrm>
    </dsp:sp>
    <dsp:sp modelId="{670FE106-1CAE-440A-8E2A-4A08EF6E1E75}">
      <dsp:nvSpPr>
        <dsp:cNvPr id="0" name=""/>
        <dsp:cNvSpPr/>
      </dsp:nvSpPr>
      <dsp:spPr>
        <a:xfrm rot="16200000">
          <a:off x="1217511"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l-GR" sz="1200" kern="1200" dirty="0"/>
            <a:t>παράγοντας με τρόπο που διασφαλίζει τους φυσικούς πόρους και για τις επόμενες γενεές.</a:t>
          </a:r>
          <a:endParaRPr lang="el-GR" sz="1200" kern="1200" dirty="0">
            <a:latin typeface="Arial Nova" panose="020B0504020202020204" pitchFamily="34" charset="0"/>
          </a:endParaRPr>
        </a:p>
      </dsp:txBody>
      <dsp:txXfrm rot="5400000">
        <a:off x="2414009" y="958645"/>
        <a:ext cx="2400228" cy="2875935"/>
      </dsp:txXfrm>
    </dsp:sp>
    <dsp:sp modelId="{DAD9059A-916A-4916-A2A8-B42491568DD3}">
      <dsp:nvSpPr>
        <dsp:cNvPr id="0" name=""/>
        <dsp:cNvSpPr/>
      </dsp:nvSpPr>
      <dsp:spPr>
        <a:xfrm rot="16200000">
          <a:off x="3619074"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t" anchorCtr="0">
          <a:noAutofit/>
        </a:bodyPr>
        <a:lstStyle/>
        <a:p>
          <a:pPr marL="0" lvl="0" indent="0" algn="l" defTabSz="533400" rtl="0">
            <a:lnSpc>
              <a:spcPct val="90000"/>
            </a:lnSpc>
            <a:spcBef>
              <a:spcPct val="0"/>
            </a:spcBef>
            <a:spcAft>
              <a:spcPct val="35000"/>
            </a:spcAft>
            <a:buNone/>
          </a:pPr>
          <a:endParaRPr lang="el" sz="1200" b="1" kern="1200" dirty="0">
            <a:solidFill>
              <a:srgbClr val="3C4743"/>
            </a:solidFill>
            <a:latin typeface="Arial Nova" panose="020B0504020202020204" pitchFamily="34" charset="0"/>
            <a:ea typeface="+mn-ea"/>
            <a:cs typeface="+mn-cs"/>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r>
            <a:rPr lang="el-GR" sz="1200" dirty="0">
              <a:latin typeface="Arial Nova" panose="020B0504020202020204" pitchFamily="34" charset="0"/>
            </a:rPr>
            <a:t>μέσω αγροπεριβαλλοντικών μέτρων </a:t>
          </a:r>
          <a:endParaRPr lang="el" sz="1200" kern="1200" dirty="0">
            <a:latin typeface="Arial Nova" panose="020B0504020202020204" pitchFamily="34" charset="0"/>
          </a:endParaRPr>
        </a:p>
      </dsp:txBody>
      <dsp:txXfrm rot="5400000">
        <a:off x="4815572" y="958645"/>
        <a:ext cx="2400228" cy="2875935"/>
      </dsp:txXfrm>
    </dsp:sp>
    <dsp:sp modelId="{B81BCF37-7ED9-4B6D-814F-CEEB56B3B168}">
      <dsp:nvSpPr>
        <dsp:cNvPr id="0" name=""/>
        <dsp:cNvSpPr/>
      </dsp:nvSpPr>
      <dsp:spPr>
        <a:xfrm rot="16200000">
          <a:off x="6035970"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rtl="0">
            <a:lnSpc>
              <a:spcPct val="90000"/>
            </a:lnSpc>
            <a:spcBef>
              <a:spcPct val="0"/>
            </a:spcBef>
            <a:spcAft>
              <a:spcPct val="35000"/>
            </a:spcAft>
            <a:buNone/>
          </a:pPr>
          <a:r>
            <a:rPr lang="el-GR" sz="1200" kern="1200" dirty="0">
              <a:latin typeface="Arial Nova" panose="020B0504020202020204" pitchFamily="34" charset="0"/>
            </a:rPr>
            <a:t>Οικολογικών προγραμμάτων </a:t>
          </a:r>
        </a:p>
      </dsp:txBody>
      <dsp:txXfrm rot="5400000">
        <a:off x="7232468" y="958645"/>
        <a:ext cx="2400228" cy="2875935"/>
      </dsp:txXfrm>
    </dsp:sp>
    <dsp:sp modelId="{25A33852-3C4B-4406-8856-3A4D6201948C}">
      <dsp:nvSpPr>
        <dsp:cNvPr id="0" name=""/>
        <dsp:cNvSpPr/>
      </dsp:nvSpPr>
      <dsp:spPr>
        <a:xfrm rot="16200000">
          <a:off x="8447789"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ctr" anchorCtr="0">
          <a:noAutofit/>
        </a:bodyPr>
        <a:lstStyle/>
        <a:p>
          <a:pPr marL="0" lvl="0" indent="0" algn="ctr" defTabSz="533400" rtl="0">
            <a:lnSpc>
              <a:spcPct val="90000"/>
            </a:lnSpc>
            <a:spcBef>
              <a:spcPct val="0"/>
            </a:spcBef>
            <a:spcAft>
              <a:spcPct val="35000"/>
            </a:spcAft>
            <a:buNone/>
          </a:pPr>
          <a:r>
            <a:rPr lang="el-GR" sz="1200" kern="1200" dirty="0">
              <a:latin typeface="Arial Nova" panose="020B0504020202020204" pitchFamily="34" charset="0"/>
            </a:rPr>
            <a:t>Να καταστεί πλέον ο γεωργός στη συνείδηση όλων ότι  είναι διαχειριστής και προστάτης του περιβάλλοντος</a:t>
          </a:r>
          <a:endParaRPr lang="el" sz="1200" b="1" kern="1200" dirty="0">
            <a:latin typeface="Arial Nova" panose="020B0504020202020204" pitchFamily="34" charset="0"/>
          </a:endParaRPr>
        </a:p>
      </dsp:txBody>
      <dsp:txXfrm rot="5400000">
        <a:off x="9644287" y="958645"/>
        <a:ext cx="2400228" cy="2875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1196498"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t" anchorCtr="0">
          <a:noAutofit/>
        </a:bodyPr>
        <a:lstStyle/>
        <a:p>
          <a:pPr marL="0" lvl="0" indent="0" algn="l" defTabSz="533400" rtl="0">
            <a:lnSpc>
              <a:spcPct val="90000"/>
            </a:lnSpc>
            <a:spcBef>
              <a:spcPct val="0"/>
            </a:spcBef>
            <a:spcAft>
              <a:spcPct val="35000"/>
            </a:spcAft>
            <a:buNone/>
          </a:pPr>
          <a:endParaRPr lang="el" sz="1200" b="1"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a:lnSpc>
              <a:spcPct val="90000"/>
            </a:lnSpc>
            <a:spcBef>
              <a:spcPct val="0"/>
            </a:spcBef>
            <a:spcAft>
              <a:spcPct val="15000"/>
            </a:spcAft>
            <a:buChar char="•"/>
          </a:pPr>
          <a:r>
            <a:rPr lang="el-GR" sz="1200" b="1" kern="1200" dirty="0"/>
            <a:t> Να στηρίξουμε γεωργούς και κτηνοτρόφους που σέβονται την υγεία του καταναλωτή</a:t>
          </a:r>
          <a:endParaRPr lang="el" sz="1200" b="1" kern="1200" dirty="0">
            <a:latin typeface="Arial Nova" panose="020B0504020202020204" pitchFamily="34" charset="0"/>
          </a:endParaRPr>
        </a:p>
      </dsp:txBody>
      <dsp:txXfrm rot="5400000">
        <a:off x="0" y="958645"/>
        <a:ext cx="2400228" cy="2875935"/>
      </dsp:txXfrm>
    </dsp:sp>
    <dsp:sp modelId="{670FE106-1CAE-440A-8E2A-4A08EF6E1E75}">
      <dsp:nvSpPr>
        <dsp:cNvPr id="0" name=""/>
        <dsp:cNvSpPr/>
      </dsp:nvSpPr>
      <dsp:spPr>
        <a:xfrm rot="16200000">
          <a:off x="1217511"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l-GR" sz="1200" kern="1200" dirty="0"/>
            <a:t>χρησιμοποιώντας καλλιεργητικές πρακτικές που διασφαλίζουν την ασφάλεια των τροφίμων, </a:t>
          </a:r>
          <a:endParaRPr lang="el-GR" sz="1200" kern="1200" dirty="0">
            <a:latin typeface="Arial Nova" panose="020B0504020202020204" pitchFamily="34" charset="0"/>
          </a:endParaRPr>
        </a:p>
      </dsp:txBody>
      <dsp:txXfrm rot="5400000">
        <a:off x="2414009" y="958645"/>
        <a:ext cx="2400228" cy="2875935"/>
      </dsp:txXfrm>
    </dsp:sp>
    <dsp:sp modelId="{DAD9059A-916A-4916-A2A8-B42491568DD3}">
      <dsp:nvSpPr>
        <dsp:cNvPr id="0" name=""/>
        <dsp:cNvSpPr/>
      </dsp:nvSpPr>
      <dsp:spPr>
        <a:xfrm rot="16200000">
          <a:off x="3619074"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t" anchorCtr="0">
          <a:noAutofit/>
        </a:bodyPr>
        <a:lstStyle/>
        <a:p>
          <a:pPr marL="0" lvl="0" indent="0" algn="l" defTabSz="533400" rtl="0">
            <a:lnSpc>
              <a:spcPct val="90000"/>
            </a:lnSpc>
            <a:spcBef>
              <a:spcPct val="0"/>
            </a:spcBef>
            <a:spcAft>
              <a:spcPct val="35000"/>
            </a:spcAft>
            <a:buNone/>
          </a:pPr>
          <a:endParaRPr lang="el" sz="1200" b="1" kern="1200" dirty="0">
            <a:solidFill>
              <a:srgbClr val="3C4743"/>
            </a:solidFill>
            <a:latin typeface="Arial Nova" panose="020B0504020202020204" pitchFamily="34" charset="0"/>
            <a:ea typeface="+mn-ea"/>
            <a:cs typeface="+mn-cs"/>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r>
            <a:rPr lang="el-GR" sz="1200" dirty="0"/>
            <a:t>τηρώντας τις πρακτικές που περιορίζουν τον κίνδυνο υπολειμμάτων από χημικά σκευάσματα</a:t>
          </a:r>
          <a:endParaRPr lang="el" sz="1200" kern="1200" dirty="0">
            <a:latin typeface="Arial Nova" panose="020B0504020202020204" pitchFamily="34" charset="0"/>
          </a:endParaRPr>
        </a:p>
      </dsp:txBody>
      <dsp:txXfrm rot="5400000">
        <a:off x="4815572" y="958645"/>
        <a:ext cx="2400228" cy="2875935"/>
      </dsp:txXfrm>
    </dsp:sp>
    <dsp:sp modelId="{B81BCF37-7ED9-4B6D-814F-CEEB56B3B168}">
      <dsp:nvSpPr>
        <dsp:cNvPr id="0" name=""/>
        <dsp:cNvSpPr/>
      </dsp:nvSpPr>
      <dsp:spPr>
        <a:xfrm rot="16200000">
          <a:off x="6035970"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rtl="0">
            <a:lnSpc>
              <a:spcPct val="90000"/>
            </a:lnSpc>
            <a:spcBef>
              <a:spcPct val="0"/>
            </a:spcBef>
            <a:spcAft>
              <a:spcPct val="35000"/>
            </a:spcAft>
            <a:buNone/>
          </a:pPr>
          <a:r>
            <a:rPr lang="el-GR" sz="1200" kern="1200" dirty="0"/>
            <a:t>και τη μείωση στη  χρήση αντιβιοτικών στα ζώα</a:t>
          </a:r>
          <a:endParaRPr lang="el-GR" sz="1200" kern="1200" dirty="0">
            <a:latin typeface="Arial Nova" panose="020B0504020202020204" pitchFamily="34" charset="0"/>
          </a:endParaRPr>
        </a:p>
      </dsp:txBody>
      <dsp:txXfrm rot="5400000">
        <a:off x="7232468" y="958645"/>
        <a:ext cx="2400228" cy="2875935"/>
      </dsp:txXfrm>
    </dsp:sp>
    <dsp:sp modelId="{25A33852-3C4B-4406-8856-3A4D6201948C}">
      <dsp:nvSpPr>
        <dsp:cNvPr id="0" name=""/>
        <dsp:cNvSpPr/>
      </dsp:nvSpPr>
      <dsp:spPr>
        <a:xfrm rot="16200000">
          <a:off x="8447789"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ctr" anchorCtr="0">
          <a:noAutofit/>
        </a:bodyPr>
        <a:lstStyle/>
        <a:p>
          <a:pPr marL="0" lvl="0" indent="0" algn="ctr" defTabSz="533400" rtl="0">
            <a:lnSpc>
              <a:spcPct val="90000"/>
            </a:lnSpc>
            <a:spcBef>
              <a:spcPct val="0"/>
            </a:spcBef>
            <a:spcAft>
              <a:spcPct val="35000"/>
            </a:spcAft>
            <a:buNone/>
          </a:pPr>
          <a:r>
            <a:rPr lang="el-GR" sz="1200" kern="1200" dirty="0">
              <a:latin typeface="Arial Nova" panose="020B0504020202020204" pitchFamily="34" charset="0"/>
            </a:rPr>
            <a:t>Σαν αποτέλεσμα ο καταναλωτής να απολαμβάνει προϊόντα ασφαλή και ψηλής διατροφικής αξίας</a:t>
          </a:r>
          <a:endParaRPr lang="el" sz="1200" b="1" kern="1200" dirty="0">
            <a:latin typeface="Arial Nova" panose="020B0504020202020204" pitchFamily="34" charset="0"/>
          </a:endParaRPr>
        </a:p>
      </dsp:txBody>
      <dsp:txXfrm rot="5400000">
        <a:off x="9644287" y="958645"/>
        <a:ext cx="2400228" cy="2875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1196498"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t" anchorCtr="0">
          <a:noAutofit/>
        </a:bodyPr>
        <a:lstStyle/>
        <a:p>
          <a:pPr marL="0" lvl="0" indent="0" algn="l" defTabSz="533400" rtl="0">
            <a:lnSpc>
              <a:spcPct val="90000"/>
            </a:lnSpc>
            <a:spcBef>
              <a:spcPct val="0"/>
            </a:spcBef>
            <a:spcAft>
              <a:spcPct val="35000"/>
            </a:spcAft>
            <a:buNone/>
          </a:pPr>
          <a:endParaRPr lang="el" sz="1200" b="1"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a:lnSpc>
              <a:spcPct val="90000"/>
            </a:lnSpc>
            <a:spcBef>
              <a:spcPct val="0"/>
            </a:spcBef>
            <a:spcAft>
              <a:spcPct val="15000"/>
            </a:spcAft>
            <a:buChar char="•"/>
          </a:pPr>
          <a:r>
            <a:rPr lang="el-GR" sz="1200" b="1" kern="1200" dirty="0"/>
            <a:t>Να αξιοποιήσουμε τις νέες τεχνολογίες για να καταστήσουμε τους γεωργούς μας</a:t>
          </a:r>
          <a:endParaRPr lang="el" sz="1200" b="1" kern="1200" dirty="0">
            <a:latin typeface="Arial Nova" panose="020B0504020202020204" pitchFamily="34" charset="0"/>
          </a:endParaRPr>
        </a:p>
      </dsp:txBody>
      <dsp:txXfrm rot="5400000">
        <a:off x="0" y="958645"/>
        <a:ext cx="2400228" cy="2875935"/>
      </dsp:txXfrm>
    </dsp:sp>
    <dsp:sp modelId="{670FE106-1CAE-440A-8E2A-4A08EF6E1E75}">
      <dsp:nvSpPr>
        <dsp:cNvPr id="0" name=""/>
        <dsp:cNvSpPr/>
      </dsp:nvSpPr>
      <dsp:spPr>
        <a:xfrm rot="16200000">
          <a:off x="1217511"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l-GR" sz="1200" kern="1200" dirty="0"/>
            <a:t>ανταγωνιστικούς ώστε να επιβιώσουν στην </a:t>
          </a:r>
          <a:r>
            <a:rPr lang="el-GR" sz="1200" kern="1200" dirty="0" err="1"/>
            <a:t>παγκοσμιοποιημένη</a:t>
          </a:r>
          <a:r>
            <a:rPr lang="el-GR" sz="1200" kern="1200" dirty="0"/>
            <a:t> αγορά </a:t>
          </a:r>
          <a:endParaRPr lang="el-GR" sz="1200" kern="1200" dirty="0">
            <a:latin typeface="Arial Nova" panose="020B0504020202020204" pitchFamily="34" charset="0"/>
          </a:endParaRPr>
        </a:p>
      </dsp:txBody>
      <dsp:txXfrm rot="5400000">
        <a:off x="2414009" y="958645"/>
        <a:ext cx="2400228" cy="2875935"/>
      </dsp:txXfrm>
    </dsp:sp>
    <dsp:sp modelId="{DAD9059A-916A-4916-A2A8-B42491568DD3}">
      <dsp:nvSpPr>
        <dsp:cNvPr id="0" name=""/>
        <dsp:cNvSpPr/>
      </dsp:nvSpPr>
      <dsp:spPr>
        <a:xfrm rot="16200000">
          <a:off x="3639589"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t" anchorCtr="0">
          <a:noAutofit/>
        </a:bodyPr>
        <a:lstStyle/>
        <a:p>
          <a:pPr marL="0" lvl="0" indent="0" algn="l" defTabSz="533400" rtl="0">
            <a:lnSpc>
              <a:spcPct val="90000"/>
            </a:lnSpc>
            <a:spcBef>
              <a:spcPct val="0"/>
            </a:spcBef>
            <a:spcAft>
              <a:spcPct val="35000"/>
            </a:spcAft>
            <a:buNone/>
          </a:pPr>
          <a:endParaRPr lang="el" sz="1200" b="1" kern="1200" dirty="0">
            <a:solidFill>
              <a:srgbClr val="3C4743"/>
            </a:solidFill>
            <a:latin typeface="Arial Nova" panose="020B0504020202020204" pitchFamily="34" charset="0"/>
            <a:ea typeface="+mn-ea"/>
            <a:cs typeface="+mn-cs"/>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r>
            <a:rPr lang="el-GR" sz="1200" dirty="0"/>
            <a:t>    και να προσφέρουν τρόφιμα σε λογικές τιμές </a:t>
          </a:r>
          <a:endParaRPr lang="el" sz="1200" kern="1200" dirty="0">
            <a:latin typeface="Arial Nova" panose="020B0504020202020204" pitchFamily="34" charset="0"/>
          </a:endParaRPr>
        </a:p>
      </dsp:txBody>
      <dsp:txXfrm rot="5400000">
        <a:off x="4836087" y="958645"/>
        <a:ext cx="2400228" cy="2875935"/>
      </dsp:txXfrm>
    </dsp:sp>
    <dsp:sp modelId="{B81BCF37-7ED9-4B6D-814F-CEEB56B3B168}">
      <dsp:nvSpPr>
        <dsp:cNvPr id="0" name=""/>
        <dsp:cNvSpPr/>
      </dsp:nvSpPr>
      <dsp:spPr>
        <a:xfrm rot="16200000">
          <a:off x="6035970"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rtl="0">
            <a:lnSpc>
              <a:spcPct val="90000"/>
            </a:lnSpc>
            <a:spcBef>
              <a:spcPct val="0"/>
            </a:spcBef>
            <a:spcAft>
              <a:spcPct val="35000"/>
            </a:spcAft>
            <a:buNone/>
          </a:pPr>
          <a:r>
            <a:rPr lang="el-GR" sz="1200" kern="1200" dirty="0">
              <a:latin typeface="Arial Nova" panose="020B0504020202020204" pitchFamily="34" charset="0"/>
            </a:rPr>
            <a:t>με δίκαιες τιμές για τους παραγωγούς 	</a:t>
          </a:r>
        </a:p>
      </dsp:txBody>
      <dsp:txXfrm rot="5400000">
        <a:off x="7232468" y="958645"/>
        <a:ext cx="2400228" cy="2875935"/>
      </dsp:txXfrm>
    </dsp:sp>
    <dsp:sp modelId="{25A33852-3C4B-4406-8856-3A4D6201948C}">
      <dsp:nvSpPr>
        <dsp:cNvPr id="0" name=""/>
        <dsp:cNvSpPr/>
      </dsp:nvSpPr>
      <dsp:spPr>
        <a:xfrm rot="16200000">
          <a:off x="8447789"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ctr" anchorCtr="0">
          <a:noAutofit/>
        </a:bodyPr>
        <a:lstStyle/>
        <a:p>
          <a:pPr marL="0" lvl="0" indent="0" algn="ctr" defTabSz="533400" rtl="0">
            <a:lnSpc>
              <a:spcPct val="90000"/>
            </a:lnSpc>
            <a:spcBef>
              <a:spcPct val="0"/>
            </a:spcBef>
            <a:spcAft>
              <a:spcPct val="35000"/>
            </a:spcAft>
            <a:buNone/>
          </a:pPr>
          <a:r>
            <a:rPr lang="el-GR" sz="1200" kern="1200" dirty="0">
              <a:latin typeface="Arial Nova" panose="020B0504020202020204" pitchFamily="34" charset="0"/>
            </a:rPr>
            <a:t>Μακριά από αθέμιτες εμπορικές και άλλες πρακτικές με την χρήση και συνέργεια της ψηφιακής τεχνολογίας και της καινοτομίας</a:t>
          </a:r>
          <a:endParaRPr lang="el" sz="1200" b="1" kern="1200" dirty="0">
            <a:latin typeface="Arial Nova" panose="020B0504020202020204" pitchFamily="34" charset="0"/>
          </a:endParaRPr>
        </a:p>
      </dsp:txBody>
      <dsp:txXfrm rot="5400000">
        <a:off x="9644287" y="958645"/>
        <a:ext cx="2400228" cy="2875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1196498"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t" anchorCtr="0">
          <a:noAutofit/>
        </a:bodyPr>
        <a:lstStyle/>
        <a:p>
          <a:pPr marL="0" lvl="0" indent="0" algn="l" defTabSz="533400" rtl="0">
            <a:lnSpc>
              <a:spcPct val="90000"/>
            </a:lnSpc>
            <a:spcBef>
              <a:spcPct val="0"/>
            </a:spcBef>
            <a:spcAft>
              <a:spcPct val="35000"/>
            </a:spcAft>
            <a:buNone/>
          </a:pPr>
          <a:endParaRPr lang="el" sz="1200" b="1"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a:lnSpc>
              <a:spcPct val="90000"/>
            </a:lnSpc>
            <a:spcBef>
              <a:spcPct val="0"/>
            </a:spcBef>
            <a:spcAft>
              <a:spcPct val="15000"/>
            </a:spcAft>
            <a:buChar char="•"/>
          </a:pPr>
          <a:r>
            <a:rPr lang="el-GR" sz="1200" b="1" kern="1200" dirty="0"/>
            <a:t>Να δώσουμε ζωή και αναγέννηση των ορεινών κοινοτήτων</a:t>
          </a:r>
          <a:endParaRPr lang="el" sz="1200" b="1" kern="1200" dirty="0">
            <a:latin typeface="Arial Nova" panose="020B0504020202020204" pitchFamily="34" charset="0"/>
          </a:endParaRPr>
        </a:p>
      </dsp:txBody>
      <dsp:txXfrm rot="5400000">
        <a:off x="0" y="958645"/>
        <a:ext cx="2400228" cy="2875935"/>
      </dsp:txXfrm>
    </dsp:sp>
    <dsp:sp modelId="{670FE106-1CAE-440A-8E2A-4A08EF6E1E75}">
      <dsp:nvSpPr>
        <dsp:cNvPr id="0" name=""/>
        <dsp:cNvSpPr/>
      </dsp:nvSpPr>
      <dsp:spPr>
        <a:xfrm rot="16200000">
          <a:off x="1217511"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l-GR" sz="1200" kern="1200" dirty="0"/>
            <a:t>με ένα καλύτερο συντονισμό των αρμοδίων υπηρεσιών</a:t>
          </a:r>
          <a:endParaRPr lang="el-GR" sz="1200" kern="1200" dirty="0">
            <a:latin typeface="Arial Nova" panose="020B0504020202020204" pitchFamily="34" charset="0"/>
          </a:endParaRPr>
        </a:p>
      </dsp:txBody>
      <dsp:txXfrm rot="5400000">
        <a:off x="2414009" y="958645"/>
        <a:ext cx="2400228" cy="2875935"/>
      </dsp:txXfrm>
    </dsp:sp>
    <dsp:sp modelId="{DAD9059A-916A-4916-A2A8-B42491568DD3}">
      <dsp:nvSpPr>
        <dsp:cNvPr id="0" name=""/>
        <dsp:cNvSpPr/>
      </dsp:nvSpPr>
      <dsp:spPr>
        <a:xfrm rot="16200000">
          <a:off x="3619074"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t" anchorCtr="0">
          <a:noAutofit/>
        </a:bodyPr>
        <a:lstStyle/>
        <a:p>
          <a:pPr marL="0" lvl="0" indent="0" algn="l" defTabSz="533400" rtl="0">
            <a:lnSpc>
              <a:spcPct val="90000"/>
            </a:lnSpc>
            <a:spcBef>
              <a:spcPct val="0"/>
            </a:spcBef>
            <a:spcAft>
              <a:spcPct val="35000"/>
            </a:spcAft>
            <a:buNone/>
          </a:pPr>
          <a:endParaRPr lang="el" sz="1200" b="1" kern="1200" dirty="0">
            <a:solidFill>
              <a:srgbClr val="3C4743"/>
            </a:solidFill>
            <a:latin typeface="Arial Nova" panose="020B0504020202020204" pitchFamily="34" charset="0"/>
            <a:ea typeface="+mn-ea"/>
            <a:cs typeface="+mn-cs"/>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r>
            <a:rPr lang="el-GR" sz="1200" dirty="0"/>
            <a:t>για την επίτευξη συνθηκών παραμονής και επιστροφής σε αυτές. </a:t>
          </a:r>
          <a:endParaRPr lang="el" sz="1200" kern="1200" dirty="0">
            <a:latin typeface="Arial Nova" panose="020B0504020202020204" pitchFamily="34" charset="0"/>
          </a:endParaRPr>
        </a:p>
      </dsp:txBody>
      <dsp:txXfrm rot="5400000">
        <a:off x="4815572" y="958645"/>
        <a:ext cx="2400228" cy="2875935"/>
      </dsp:txXfrm>
    </dsp:sp>
    <dsp:sp modelId="{B81BCF37-7ED9-4B6D-814F-CEEB56B3B168}">
      <dsp:nvSpPr>
        <dsp:cNvPr id="0" name=""/>
        <dsp:cNvSpPr/>
      </dsp:nvSpPr>
      <dsp:spPr>
        <a:xfrm rot="16200000">
          <a:off x="6035970"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rtl="0">
            <a:lnSpc>
              <a:spcPct val="90000"/>
            </a:lnSpc>
            <a:spcBef>
              <a:spcPct val="0"/>
            </a:spcBef>
            <a:spcAft>
              <a:spcPct val="35000"/>
            </a:spcAft>
            <a:buNone/>
          </a:pPr>
          <a:r>
            <a:rPr lang="el-GR" sz="1200" kern="1200" dirty="0">
              <a:latin typeface="Arial Nova" panose="020B0504020202020204" pitchFamily="34" charset="0"/>
            </a:rPr>
            <a:t>Αναπτύσσοντας τις υποδομές και τις αναγκαίες ανθρώπινες συνθήκες για τη νέα γενιά</a:t>
          </a:r>
        </a:p>
      </dsp:txBody>
      <dsp:txXfrm rot="5400000">
        <a:off x="7232468" y="958645"/>
        <a:ext cx="2400228" cy="2875935"/>
      </dsp:txXfrm>
    </dsp:sp>
    <dsp:sp modelId="{25A33852-3C4B-4406-8856-3A4D6201948C}">
      <dsp:nvSpPr>
        <dsp:cNvPr id="0" name=""/>
        <dsp:cNvSpPr/>
      </dsp:nvSpPr>
      <dsp:spPr>
        <a:xfrm rot="16200000">
          <a:off x="8447789"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ctr" anchorCtr="0">
          <a:noAutofit/>
        </a:bodyPr>
        <a:lstStyle/>
        <a:p>
          <a:pPr marL="0" lvl="0" indent="0" algn="ctr" defTabSz="533400" rtl="0">
            <a:lnSpc>
              <a:spcPct val="90000"/>
            </a:lnSpc>
            <a:spcBef>
              <a:spcPct val="0"/>
            </a:spcBef>
            <a:spcAft>
              <a:spcPct val="35000"/>
            </a:spcAft>
            <a:buNone/>
          </a:pPr>
          <a:r>
            <a:rPr lang="el-GR" sz="1200" kern="1200" dirty="0">
              <a:latin typeface="Arial Nova" panose="020B0504020202020204" pitchFamily="34" charset="0"/>
            </a:rPr>
            <a:t>Ανανεώνοντας  τις ορεινές περιοχές με νέους αγρότες και βιώσιμες βιοτεχνίες.</a:t>
          </a:r>
          <a:endParaRPr lang="el" sz="1200" b="1" kern="1200" dirty="0">
            <a:latin typeface="Arial Nova" panose="020B0504020202020204" pitchFamily="34" charset="0"/>
          </a:endParaRPr>
        </a:p>
      </dsp:txBody>
      <dsp:txXfrm rot="5400000">
        <a:off x="9644287" y="958645"/>
        <a:ext cx="2400228" cy="2875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70B0E-695E-465C-B2AD-393F84F3529F}">
      <dsp:nvSpPr>
        <dsp:cNvPr id="0" name=""/>
        <dsp:cNvSpPr/>
      </dsp:nvSpPr>
      <dsp:spPr>
        <a:xfrm>
          <a:off x="4593516" y="760979"/>
          <a:ext cx="4989242" cy="4989242"/>
        </a:xfrm>
        <a:prstGeom prst="blockArc">
          <a:avLst>
            <a:gd name="adj1" fmla="val 12600000"/>
            <a:gd name="adj2" fmla="val 16200000"/>
            <a:gd name="adj3" fmla="val 4511"/>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37B6C23-6ED9-4875-A3F8-577B1AF80463}">
      <dsp:nvSpPr>
        <dsp:cNvPr id="0" name=""/>
        <dsp:cNvSpPr/>
      </dsp:nvSpPr>
      <dsp:spPr>
        <a:xfrm>
          <a:off x="4612396" y="728848"/>
          <a:ext cx="4989242" cy="4989242"/>
        </a:xfrm>
        <a:prstGeom prst="blockArc">
          <a:avLst>
            <a:gd name="adj1" fmla="val 9000000"/>
            <a:gd name="adj2" fmla="val 12600000"/>
            <a:gd name="adj3" fmla="val 4511"/>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59AD681-5A62-48D7-9DB7-360D29B1D621}">
      <dsp:nvSpPr>
        <dsp:cNvPr id="0" name=""/>
        <dsp:cNvSpPr/>
      </dsp:nvSpPr>
      <dsp:spPr>
        <a:xfrm>
          <a:off x="4612396" y="728848"/>
          <a:ext cx="4989242" cy="4989242"/>
        </a:xfrm>
        <a:prstGeom prst="blockArc">
          <a:avLst>
            <a:gd name="adj1" fmla="val 5400000"/>
            <a:gd name="adj2" fmla="val 9000000"/>
            <a:gd name="adj3" fmla="val 4511"/>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C87809D-D3F3-479E-9D3A-C1FF5E9DF63C}">
      <dsp:nvSpPr>
        <dsp:cNvPr id="0" name=""/>
        <dsp:cNvSpPr/>
      </dsp:nvSpPr>
      <dsp:spPr>
        <a:xfrm>
          <a:off x="4612396" y="728848"/>
          <a:ext cx="4989242" cy="4989242"/>
        </a:xfrm>
        <a:prstGeom prst="blockArc">
          <a:avLst>
            <a:gd name="adj1" fmla="val 1800000"/>
            <a:gd name="adj2" fmla="val 5400000"/>
            <a:gd name="adj3" fmla="val 4511"/>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28273BE-30B9-49EA-AC31-1D6DBF43EE69}">
      <dsp:nvSpPr>
        <dsp:cNvPr id="0" name=""/>
        <dsp:cNvSpPr/>
      </dsp:nvSpPr>
      <dsp:spPr>
        <a:xfrm>
          <a:off x="4612396" y="728848"/>
          <a:ext cx="4989242" cy="4989242"/>
        </a:xfrm>
        <a:prstGeom prst="blockArc">
          <a:avLst>
            <a:gd name="adj1" fmla="val 19800000"/>
            <a:gd name="adj2" fmla="val 1800000"/>
            <a:gd name="adj3" fmla="val 4511"/>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AD15A14-9174-4A6B-941A-37CDA75440D1}">
      <dsp:nvSpPr>
        <dsp:cNvPr id="0" name=""/>
        <dsp:cNvSpPr/>
      </dsp:nvSpPr>
      <dsp:spPr>
        <a:xfrm>
          <a:off x="4630856" y="760277"/>
          <a:ext cx="4989242" cy="4989242"/>
        </a:xfrm>
        <a:prstGeom prst="blockArc">
          <a:avLst>
            <a:gd name="adj1" fmla="val 16200000"/>
            <a:gd name="adj2" fmla="val 19800000"/>
            <a:gd name="adj3" fmla="val 4511"/>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6969D85-9502-41D8-9CD6-78ADE4AFF295}">
      <dsp:nvSpPr>
        <dsp:cNvPr id="0" name=""/>
        <dsp:cNvSpPr/>
      </dsp:nvSpPr>
      <dsp:spPr>
        <a:xfrm>
          <a:off x="5986135" y="2102587"/>
          <a:ext cx="2241764" cy="224176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ysClr val="window" lastClr="FFFFFF"/>
              </a:solidFill>
              <a:latin typeface="Calibri" panose="020F0502020204030204"/>
              <a:ea typeface="+mn-ea"/>
              <a:cs typeface="+mn-cs"/>
            </a:rPr>
            <a:t>ΑΝΘΡΩΠΟΣ</a:t>
          </a:r>
          <a:endParaRPr lang="en-GB" sz="2400" kern="1200" dirty="0">
            <a:solidFill>
              <a:sysClr val="window" lastClr="FFFFFF"/>
            </a:solidFill>
            <a:latin typeface="Calibri" panose="020F0502020204030204"/>
            <a:ea typeface="+mn-ea"/>
            <a:cs typeface="+mn-cs"/>
          </a:endParaRPr>
        </a:p>
      </dsp:txBody>
      <dsp:txXfrm>
        <a:off x="6314434" y="2430886"/>
        <a:ext cx="1585166" cy="1585166"/>
      </dsp:txXfrm>
    </dsp:sp>
    <dsp:sp modelId="{2E97F0CB-6802-459D-92C5-A8303BE590DD}">
      <dsp:nvSpPr>
        <dsp:cNvPr id="0" name=""/>
        <dsp:cNvSpPr/>
      </dsp:nvSpPr>
      <dsp:spPr>
        <a:xfrm>
          <a:off x="5727306" y="33005"/>
          <a:ext cx="2667385" cy="1569235"/>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l-GR" sz="1300" kern="1200" dirty="0">
              <a:solidFill>
                <a:sysClr val="window" lastClr="FFFFFF"/>
              </a:solidFill>
              <a:latin typeface="Calibri" panose="020F0502020204030204"/>
              <a:ea typeface="+mn-ea"/>
              <a:cs typeface="+mn-cs"/>
            </a:rPr>
            <a:t>Πιο κοντά στον καταναλωτή</a:t>
          </a:r>
          <a:endParaRPr lang="en-GB" sz="1300" kern="1200" dirty="0">
            <a:solidFill>
              <a:sysClr val="window" lastClr="FFFFFF"/>
            </a:solidFill>
            <a:latin typeface="Calibri" panose="020F0502020204030204"/>
            <a:ea typeface="+mn-ea"/>
            <a:cs typeface="+mn-cs"/>
          </a:endParaRPr>
        </a:p>
      </dsp:txBody>
      <dsp:txXfrm>
        <a:off x="6117935" y="262814"/>
        <a:ext cx="1886127" cy="1109617"/>
      </dsp:txXfrm>
    </dsp:sp>
    <dsp:sp modelId="{FB0DF754-B12F-4FA5-8F39-02E3F2385F15}">
      <dsp:nvSpPr>
        <dsp:cNvPr id="0" name=""/>
        <dsp:cNvSpPr/>
      </dsp:nvSpPr>
      <dsp:spPr>
        <a:xfrm>
          <a:off x="8433881" y="1219787"/>
          <a:ext cx="1569235" cy="1569235"/>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 lastClr="FFFFFF"/>
              </a:solidFill>
              <a:latin typeface="Calibri" panose="020F0502020204030204"/>
              <a:ea typeface="+mn-ea"/>
              <a:cs typeface="+mn-cs"/>
            </a:rPr>
            <a:t>Συνεργασία</a:t>
          </a:r>
          <a:endParaRPr lang="en-GB" sz="1300" kern="1200">
            <a:solidFill>
              <a:sysClr val="window" lastClr="FFFFFF"/>
            </a:solidFill>
            <a:latin typeface="Calibri" panose="020F0502020204030204"/>
            <a:ea typeface="+mn-ea"/>
            <a:cs typeface="+mn-cs"/>
          </a:endParaRPr>
        </a:p>
      </dsp:txBody>
      <dsp:txXfrm>
        <a:off x="8663690" y="1449596"/>
        <a:ext cx="1109617" cy="1109617"/>
      </dsp:txXfrm>
    </dsp:sp>
    <dsp:sp modelId="{5D130A08-3B9A-4F9D-943E-3F900964A570}">
      <dsp:nvSpPr>
        <dsp:cNvPr id="0" name=""/>
        <dsp:cNvSpPr/>
      </dsp:nvSpPr>
      <dsp:spPr>
        <a:xfrm>
          <a:off x="8433881" y="3657916"/>
          <a:ext cx="1569235" cy="1569235"/>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 lastClr="FFFFFF"/>
              </a:solidFill>
              <a:latin typeface="Calibri" panose="020F0502020204030204"/>
              <a:ea typeface="+mn-ea"/>
              <a:cs typeface="+mn-cs"/>
            </a:rPr>
            <a:t>Με σεβασμό στη φύση και στο περιβάλλον που θα παραδώσουμε</a:t>
          </a:r>
          <a:endParaRPr lang="en-GB" sz="1300" kern="1200">
            <a:solidFill>
              <a:sysClr val="window" lastClr="FFFFFF"/>
            </a:solidFill>
            <a:latin typeface="Calibri" panose="020F0502020204030204"/>
            <a:ea typeface="+mn-ea"/>
            <a:cs typeface="+mn-cs"/>
          </a:endParaRPr>
        </a:p>
      </dsp:txBody>
      <dsp:txXfrm>
        <a:off x="8663690" y="3887725"/>
        <a:ext cx="1109617" cy="1109617"/>
      </dsp:txXfrm>
    </dsp:sp>
    <dsp:sp modelId="{8E00653A-DE4F-4C9C-8168-0892AFACCB63}">
      <dsp:nvSpPr>
        <dsp:cNvPr id="0" name=""/>
        <dsp:cNvSpPr/>
      </dsp:nvSpPr>
      <dsp:spPr>
        <a:xfrm>
          <a:off x="6322399" y="4876980"/>
          <a:ext cx="1569235" cy="1569235"/>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 lastClr="FFFFFF"/>
              </a:solidFill>
              <a:latin typeface="Calibri" panose="020F0502020204030204"/>
              <a:ea typeface="+mn-ea"/>
              <a:cs typeface="+mn-cs"/>
            </a:rPr>
            <a:t>Ποιοτικά και ασφαλή προιόντα </a:t>
          </a:r>
          <a:endParaRPr lang="en-GB" sz="1300" kern="1200">
            <a:solidFill>
              <a:sysClr val="window" lastClr="FFFFFF"/>
            </a:solidFill>
            <a:latin typeface="Calibri" panose="020F0502020204030204"/>
            <a:ea typeface="+mn-ea"/>
            <a:cs typeface="+mn-cs"/>
          </a:endParaRPr>
        </a:p>
      </dsp:txBody>
      <dsp:txXfrm>
        <a:off x="6552208" y="5106789"/>
        <a:ext cx="1109617" cy="1109617"/>
      </dsp:txXfrm>
    </dsp:sp>
    <dsp:sp modelId="{2C39C531-917B-4D67-B503-8C1F02BD1DE1}">
      <dsp:nvSpPr>
        <dsp:cNvPr id="0" name=""/>
        <dsp:cNvSpPr/>
      </dsp:nvSpPr>
      <dsp:spPr>
        <a:xfrm>
          <a:off x="4210918" y="3657916"/>
          <a:ext cx="1569235" cy="1569235"/>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 lastClr="FFFFFF"/>
              </a:solidFill>
              <a:latin typeface="Calibri" panose="020F0502020204030204"/>
              <a:ea typeface="+mn-ea"/>
              <a:cs typeface="+mn-cs"/>
            </a:rPr>
            <a:t>Τεχνολογικά εξελιγμένη γεωργία και κτηνοτροφία</a:t>
          </a:r>
          <a:endParaRPr lang="en-GB" sz="1300" kern="1200">
            <a:solidFill>
              <a:sysClr val="window" lastClr="FFFFFF"/>
            </a:solidFill>
            <a:latin typeface="Calibri" panose="020F0502020204030204"/>
            <a:ea typeface="+mn-ea"/>
            <a:cs typeface="+mn-cs"/>
          </a:endParaRPr>
        </a:p>
      </dsp:txBody>
      <dsp:txXfrm>
        <a:off x="4440727" y="3887725"/>
        <a:ext cx="1109617" cy="1109617"/>
      </dsp:txXfrm>
    </dsp:sp>
    <dsp:sp modelId="{745F4DA6-1E75-4B8A-B819-1FD26EE2415F}">
      <dsp:nvSpPr>
        <dsp:cNvPr id="0" name=""/>
        <dsp:cNvSpPr/>
      </dsp:nvSpPr>
      <dsp:spPr>
        <a:xfrm>
          <a:off x="4210918" y="1219787"/>
          <a:ext cx="1569235" cy="1569235"/>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l-GR" sz="1300" kern="1200">
              <a:solidFill>
                <a:sysClr val="window" lastClr="FFFFFF"/>
              </a:solidFill>
              <a:latin typeface="Calibri" panose="020F0502020204030204"/>
              <a:ea typeface="+mn-ea"/>
              <a:cs typeface="+mn-cs"/>
            </a:rPr>
            <a:t>Ορεινή ανάπτυξη</a:t>
          </a:r>
          <a:endParaRPr lang="en-GB" sz="1300" kern="1200">
            <a:solidFill>
              <a:sysClr val="window" lastClr="FFFFFF"/>
            </a:solidFill>
            <a:latin typeface="Calibri" panose="020F0502020204030204"/>
            <a:ea typeface="+mn-ea"/>
            <a:cs typeface="+mn-cs"/>
          </a:endParaRPr>
        </a:p>
      </dsp:txBody>
      <dsp:txXfrm>
        <a:off x="4440727" y="1449596"/>
        <a:ext cx="1109617" cy="11096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1196498" y="1196498"/>
          <a:ext cx="4793225" cy="240022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t" anchorCtr="0">
          <a:noAutofit/>
        </a:bodyPr>
        <a:lstStyle/>
        <a:p>
          <a:pPr marL="0" lvl="0" indent="0" algn="l" defTabSz="533400" rtl="0">
            <a:lnSpc>
              <a:spcPct val="90000"/>
            </a:lnSpc>
            <a:spcBef>
              <a:spcPct val="0"/>
            </a:spcBef>
            <a:spcAft>
              <a:spcPct val="35000"/>
            </a:spcAft>
            <a:buNone/>
          </a:pPr>
          <a:endParaRPr lang="el" sz="1200" b="1"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Char char="Ø"/>
          </a:pPr>
          <a:endParaRPr lang="el" sz="1200" kern="1200" dirty="0">
            <a:latin typeface="Arial Nova" panose="020B0504020202020204" pitchFamily="34" charset="0"/>
          </a:endParaRPr>
        </a:p>
        <a:p>
          <a:pPr marL="114300" lvl="1" indent="-114300" algn="l" defTabSz="533400">
            <a:lnSpc>
              <a:spcPct val="90000"/>
            </a:lnSpc>
            <a:spcBef>
              <a:spcPct val="0"/>
            </a:spcBef>
            <a:spcAft>
              <a:spcPct val="15000"/>
            </a:spcAft>
            <a:buChar char="•"/>
          </a:pPr>
          <a:r>
            <a:rPr lang="el-GR" sz="1200" kern="1200" dirty="0"/>
            <a:t>Ολοκληρώθηκε η ανάλυση </a:t>
          </a:r>
          <a:r>
            <a:rPr lang="en-GB" sz="1200" kern="1200" dirty="0"/>
            <a:t>SWOT</a:t>
          </a:r>
          <a:r>
            <a:rPr lang="el-GR" sz="1200" kern="1200" dirty="0"/>
            <a:t> έγινε αξιολόγηση και υποβλήθηκε στην Ε.Ε. </a:t>
          </a:r>
          <a:endParaRPr lang="el" sz="1200" kern="1200" dirty="0">
            <a:latin typeface="Arial Nova" panose="020B0504020202020204" pitchFamily="34" charset="0"/>
          </a:endParaRPr>
        </a:p>
      </dsp:txBody>
      <dsp:txXfrm rot="5400000">
        <a:off x="0" y="958645"/>
        <a:ext cx="2400228" cy="2875935"/>
      </dsp:txXfrm>
    </dsp:sp>
    <dsp:sp modelId="{670FE106-1CAE-440A-8E2A-4A08EF6E1E75}">
      <dsp:nvSpPr>
        <dsp:cNvPr id="0" name=""/>
        <dsp:cNvSpPr/>
      </dsp:nvSpPr>
      <dsp:spPr>
        <a:xfrm rot="16200000">
          <a:off x="1217511" y="1196498"/>
          <a:ext cx="4793225" cy="2400228"/>
        </a:xfrm>
        <a:prstGeom prst="flowChartManualOperation">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a:lnSpc>
              <a:spcPct val="90000"/>
            </a:lnSpc>
            <a:spcBef>
              <a:spcPct val="0"/>
            </a:spcBef>
            <a:spcAft>
              <a:spcPct val="35000"/>
            </a:spcAft>
            <a:buNone/>
          </a:pPr>
          <a:r>
            <a:rPr lang="el-GR" sz="1200" kern="1200" dirty="0"/>
            <a:t>Ετοιμάστηκε ο κατάλογος των αναγκών και ολοκληρώνεται η ιεράρχηση των αναγκών</a:t>
          </a:r>
          <a:endParaRPr lang="el-GR" sz="1200" kern="1200" dirty="0">
            <a:latin typeface="Arial Nova" panose="020B0504020202020204" pitchFamily="34" charset="0"/>
          </a:endParaRPr>
        </a:p>
      </dsp:txBody>
      <dsp:txXfrm rot="5400000">
        <a:off x="2414009" y="958645"/>
        <a:ext cx="2400228" cy="2875935"/>
      </dsp:txXfrm>
    </dsp:sp>
    <dsp:sp modelId="{DAD9059A-916A-4916-A2A8-B42491568DD3}">
      <dsp:nvSpPr>
        <dsp:cNvPr id="0" name=""/>
        <dsp:cNvSpPr/>
      </dsp:nvSpPr>
      <dsp:spPr>
        <a:xfrm rot="16200000">
          <a:off x="3619074" y="1196498"/>
          <a:ext cx="4793225" cy="2400228"/>
        </a:xfrm>
        <a:prstGeom prst="flowChartManualOperation">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t" anchorCtr="0">
          <a:noAutofit/>
        </a:bodyPr>
        <a:lstStyle/>
        <a:p>
          <a:pPr marL="0" lvl="0" indent="0" algn="l" defTabSz="533400" rtl="0">
            <a:lnSpc>
              <a:spcPct val="90000"/>
            </a:lnSpc>
            <a:spcBef>
              <a:spcPct val="0"/>
            </a:spcBef>
            <a:spcAft>
              <a:spcPct val="35000"/>
            </a:spcAft>
            <a:buNone/>
          </a:pPr>
          <a:endParaRPr lang="el" sz="1200" b="1" kern="1200" dirty="0">
            <a:solidFill>
              <a:srgbClr val="3C4743"/>
            </a:solidFill>
            <a:latin typeface="Arial Nova" panose="020B0504020202020204" pitchFamily="34" charset="0"/>
            <a:ea typeface="+mn-ea"/>
            <a:cs typeface="+mn-cs"/>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endParaRPr lang="el" sz="1200" kern="1200" dirty="0">
            <a:latin typeface="Arial Nova" panose="020B0504020202020204" pitchFamily="34" charset="0"/>
          </a:endParaRPr>
        </a:p>
        <a:p>
          <a:pPr marL="114300" lvl="1" indent="-114300" algn="l" defTabSz="533400" rtl="0">
            <a:lnSpc>
              <a:spcPct val="90000"/>
            </a:lnSpc>
            <a:spcBef>
              <a:spcPct val="0"/>
            </a:spcBef>
            <a:spcAft>
              <a:spcPct val="15000"/>
            </a:spcAft>
            <a:buFont typeface="Wingdings" panose="05000000000000000000" pitchFamily="2" charset="2"/>
            <a:buNone/>
          </a:pPr>
          <a:r>
            <a:rPr lang="el-GR" sz="1200" dirty="0"/>
            <a:t>Ετοιμασία επικύρωση οράματος και ετοιμασία πρώτου προσχεδίου των παρεμβάσεων του Στρατηγικού Σχεδίου 2023-2027</a:t>
          </a:r>
          <a:endParaRPr lang="el" sz="1200" kern="1200" dirty="0">
            <a:latin typeface="Arial Nova" panose="020B0504020202020204" pitchFamily="34" charset="0"/>
          </a:endParaRPr>
        </a:p>
      </dsp:txBody>
      <dsp:txXfrm rot="5400000">
        <a:off x="4815572" y="958645"/>
        <a:ext cx="2400228" cy="2875935"/>
      </dsp:txXfrm>
    </dsp:sp>
    <dsp:sp modelId="{B81BCF37-7ED9-4B6D-814F-CEEB56B3B168}">
      <dsp:nvSpPr>
        <dsp:cNvPr id="0" name=""/>
        <dsp:cNvSpPr/>
      </dsp:nvSpPr>
      <dsp:spPr>
        <a:xfrm rot="16200000">
          <a:off x="6035970" y="1196498"/>
          <a:ext cx="4793225" cy="2400228"/>
        </a:xfrm>
        <a:prstGeom prst="flowChartManualOperation">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anchor="ctr" anchorCtr="0">
          <a:noAutofit/>
        </a:bodyPr>
        <a:lstStyle/>
        <a:p>
          <a:pPr marL="0" lvl="0" indent="0" algn="ctr" defTabSz="533400" rtl="0">
            <a:lnSpc>
              <a:spcPct val="90000"/>
            </a:lnSpc>
            <a:spcBef>
              <a:spcPct val="0"/>
            </a:spcBef>
            <a:spcAft>
              <a:spcPct val="35000"/>
            </a:spcAft>
            <a:buNone/>
          </a:pPr>
          <a:r>
            <a:rPr lang="el-GR" sz="1200" kern="1200" dirty="0">
              <a:latin typeface="Arial Nova" panose="020B0504020202020204" pitchFamily="34" charset="0"/>
            </a:rPr>
            <a:t>Παρουσίαση και διαβούλευση των προτεινόμενων παρεμβάσεων με όλους τους εμπλεκόμενους και με την Ε.Ε. - </a:t>
          </a:r>
          <a:r>
            <a:rPr lang="en-GB" sz="1200" kern="1200" dirty="0" err="1">
              <a:latin typeface="Arial Nova" panose="020B0504020202020204" pitchFamily="34" charset="0"/>
            </a:rPr>
            <a:t>Agrigeohub</a:t>
          </a:r>
          <a:endParaRPr lang="el-GR" sz="1200" kern="1200" dirty="0">
            <a:latin typeface="Arial Nova" panose="020B0504020202020204" pitchFamily="34" charset="0"/>
          </a:endParaRPr>
        </a:p>
      </dsp:txBody>
      <dsp:txXfrm rot="5400000">
        <a:off x="7232468" y="958645"/>
        <a:ext cx="2400228" cy="2875935"/>
      </dsp:txXfrm>
    </dsp:sp>
    <dsp:sp modelId="{25A33852-3C4B-4406-8856-3A4D6201948C}">
      <dsp:nvSpPr>
        <dsp:cNvPr id="0" name=""/>
        <dsp:cNvSpPr/>
      </dsp:nvSpPr>
      <dsp:spPr>
        <a:xfrm rot="16200000">
          <a:off x="8447789" y="1196498"/>
          <a:ext cx="4793225" cy="2400228"/>
        </a:xfrm>
        <a:prstGeom prst="flowChartManualOperation">
          <a:avLst/>
        </a:prstGeom>
        <a:solidFill>
          <a:srgbClr val="00B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200" bIns="0" numCol="1" spcCol="1270" rtlCol="0" anchor="ctr" anchorCtr="0">
          <a:noAutofit/>
        </a:bodyPr>
        <a:lstStyle/>
        <a:p>
          <a:pPr marL="0" lvl="0" indent="0" algn="ctr" defTabSz="533400" rtl="0">
            <a:lnSpc>
              <a:spcPct val="90000"/>
            </a:lnSpc>
            <a:spcBef>
              <a:spcPct val="0"/>
            </a:spcBef>
            <a:spcAft>
              <a:spcPct val="35000"/>
            </a:spcAft>
            <a:buNone/>
          </a:pPr>
          <a:r>
            <a:rPr lang="el-GR" sz="1200" kern="1200" dirty="0">
              <a:latin typeface="Arial Nova" panose="020B0504020202020204" pitchFamily="34" charset="0"/>
            </a:rPr>
            <a:t>Στόχος μας η υποβολή του τελικού προσχεδίου περί τα τέλη του 2021 με στόχο έναρξης της εφαρμογή του Στρατηγικού Σχεδίου από την 1/1/2023  </a:t>
          </a:r>
          <a:endParaRPr lang="el" sz="1200" b="1" kern="1200" dirty="0">
            <a:latin typeface="Arial Nova" panose="020B0504020202020204" pitchFamily="34" charset="0"/>
          </a:endParaRPr>
        </a:p>
      </dsp:txBody>
      <dsp:txXfrm rot="5400000">
        <a:off x="9644287" y="958645"/>
        <a:ext cx="2400228" cy="287593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pPr rtl="0"/>
            <a:fld id="{70F0030A-2540-46C9-8E2F-E60769DE5E62}" type="datetime1">
              <a:rPr lang="el-GR" smtClean="0"/>
              <a:t>11/6/2021</a:t>
            </a:fld>
            <a:endParaRPr lang="el-GR" dirty="0"/>
          </a:p>
        </p:txBody>
      </p:sp>
      <p:sp>
        <p:nvSpPr>
          <p:cNvPr id="4" name="Σύμβολο κράτησης θέσης υποσέλιδου 3"/>
          <p:cNvSpPr>
            <a:spLocks noGrp="1"/>
          </p:cNvSpPr>
          <p:nvPr>
            <p:ph type="ftr" sz="quarter" idx="2"/>
          </p:nvPr>
        </p:nvSpPr>
        <p:spPr>
          <a:xfrm>
            <a:off x="0" y="8829968"/>
            <a:ext cx="3037840" cy="466433"/>
          </a:xfrm>
          <a:prstGeom prst="rect">
            <a:avLst/>
          </a:prstGeom>
        </p:spPr>
        <p:txBody>
          <a:bodyPr vert="horz" lIns="93177" tIns="46589" rIns="93177" bIns="46589" rtlCol="0" anchor="b"/>
          <a:lstStyle>
            <a:lvl1pPr algn="l">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970938" y="8829968"/>
            <a:ext cx="3037840" cy="466433"/>
          </a:xfrm>
          <a:prstGeom prst="rect">
            <a:avLst/>
          </a:prstGeom>
        </p:spPr>
        <p:txBody>
          <a:bodyPr vert="horz" lIns="93177" tIns="46589" rIns="93177" bIns="46589" rtlCol="0" anchor="b"/>
          <a:lstStyle>
            <a:lvl1pPr algn="r">
              <a:defRPr sz="1200"/>
            </a:lvl1pPr>
          </a:lstStyle>
          <a:p>
            <a:pPr rtl="0"/>
            <a:fld id="{B2977E94-A6AB-4E02-8E43-E89F9CF4757F}" type="slidenum">
              <a:rPr lang="el-GR"/>
              <a:t>‹#›</a:t>
            </a:fld>
            <a:endParaRPr lang="el-G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pPr rtl="0"/>
            <a:endParaRPr lang="el-GR" dirty="0"/>
          </a:p>
        </p:txBody>
      </p:sp>
      <p:sp>
        <p:nvSpPr>
          <p:cNvPr id="3" name="Σύμβολο κράτησης θέσης ημερομηνίας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pPr rtl="0"/>
            <a:fld id="{1285144B-4551-49E0-B998-678B018A831F}" type="datetime1">
              <a:rPr lang="el-GR" smtClean="0"/>
              <a:t>11/6/2021</a:t>
            </a:fld>
            <a:endParaRPr lang="el-GR" dirty="0"/>
          </a:p>
        </p:txBody>
      </p:sp>
      <p:sp>
        <p:nvSpPr>
          <p:cNvPr id="4" name="Σύμβολο κράτησης θέσης εικόνας διαφάνειας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rtl="0"/>
            <a:endParaRPr lang="el-GR" dirty="0"/>
          </a:p>
        </p:txBody>
      </p:sp>
      <p:sp>
        <p:nvSpPr>
          <p:cNvPr id="5" name="Σύμβολο κράτησης θέσης σημειώσεων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829968"/>
            <a:ext cx="3037840" cy="466433"/>
          </a:xfrm>
          <a:prstGeom prst="rect">
            <a:avLst/>
          </a:prstGeom>
        </p:spPr>
        <p:txBody>
          <a:bodyPr vert="horz" lIns="93177" tIns="46589" rIns="93177" bIns="46589" rtlCol="0" anchor="b"/>
          <a:lstStyle>
            <a:lvl1pPr algn="l">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970938" y="8829968"/>
            <a:ext cx="3037840" cy="466433"/>
          </a:xfrm>
          <a:prstGeom prst="rect">
            <a:avLst/>
          </a:prstGeom>
        </p:spPr>
        <p:txBody>
          <a:bodyPr vert="horz" lIns="93177" tIns="46589" rIns="93177" bIns="46589" rtlCol="0" anchor="b"/>
          <a:lstStyle>
            <a:lvl1pPr algn="r">
              <a:defRPr sz="1200"/>
            </a:lvl1pPr>
          </a:lstStyle>
          <a:p>
            <a:pPr rtl="0"/>
            <a:fld id="{DED491D0-8E1B-49C7-849B-A28568D94497}" type="slidenum">
              <a:rPr lang="el-GR"/>
              <a:t>‹#›</a:t>
            </a:fld>
            <a:endParaRPr lang="el-G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DED491D0-8E1B-49C7-849B-A28568D94497}" type="slidenum">
              <a:rPr lang="el-GR" smtClean="0"/>
              <a:t>1</a:t>
            </a:fld>
            <a:endParaRPr lang="el-GR"/>
          </a:p>
        </p:txBody>
      </p:sp>
    </p:spTree>
    <p:extLst>
      <p:ext uri="{BB962C8B-B14F-4D97-AF65-F5344CB8AC3E}">
        <p14:creationId xmlns:p14="http://schemas.microsoft.com/office/powerpoint/2010/main" val="1187061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DED491D0-8E1B-49C7-849B-A28568D94497}" type="slidenum">
              <a:rPr lang="el-GR" smtClean="0"/>
              <a:t>4</a:t>
            </a:fld>
            <a:endParaRPr lang="el-GR"/>
          </a:p>
        </p:txBody>
      </p:sp>
    </p:spTree>
    <p:extLst>
      <p:ext uri="{BB962C8B-B14F-4D97-AF65-F5344CB8AC3E}">
        <p14:creationId xmlns:p14="http://schemas.microsoft.com/office/powerpoint/2010/main" val="2285562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Ορθογώνιο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0" name="Ορθογώνιο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ctrTitle"/>
          </p:nvPr>
        </p:nvSpPr>
        <p:spPr bwMode="black">
          <a:xfrm>
            <a:off x="3175199" y="1700784"/>
            <a:ext cx="8500062" cy="2630658"/>
          </a:xfrm>
        </p:spPr>
        <p:txBody>
          <a:bodyPr rtlCol="0" anchor="b"/>
          <a:lstStyle>
            <a:lvl1pPr algn="l">
              <a:lnSpc>
                <a:spcPct val="90000"/>
              </a:lnSpc>
              <a:defRPr sz="6000" b="1">
                <a:solidFill>
                  <a:schemeClr val="tx1"/>
                </a:solidFill>
              </a:defRPr>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Κάντε κλικ για να επεξεργαστείτε τον υπότιτλο του υποδείγματος</a:t>
            </a:r>
            <a:endParaRPr lang="el-GR" dirty="0"/>
          </a:p>
        </p:txBody>
      </p:sp>
      <p:sp>
        <p:nvSpPr>
          <p:cNvPr id="11" name="Σύμβολο κράτησης θέσης ημερομηνίας 3"/>
          <p:cNvSpPr>
            <a:spLocks noGrp="1"/>
          </p:cNvSpPr>
          <p:nvPr>
            <p:ph type="dt" sz="half" idx="10"/>
          </p:nvPr>
        </p:nvSpPr>
        <p:spPr/>
        <p:txBody>
          <a:bodyPr rtlCol="0"/>
          <a:lstStyle>
            <a:lvl1pPr>
              <a:defRPr>
                <a:solidFill>
                  <a:schemeClr val="bg2"/>
                </a:solidFill>
              </a:defRPr>
            </a:lvl1pPr>
          </a:lstStyle>
          <a:p>
            <a:pPr rtl="0"/>
            <a:fld id="{D9ADEA58-9343-4126-985F-BA01ADD25420}" type="datetime1">
              <a:rPr lang="el-GR" smtClean="0"/>
              <a:t>11/6/2021</a:t>
            </a:fld>
            <a:endParaRPr lang="el-GR" dirty="0"/>
          </a:p>
        </p:txBody>
      </p:sp>
      <p:sp>
        <p:nvSpPr>
          <p:cNvPr id="12" name="Σύμβολο κράτησης θέσης υποσέλιδου 4"/>
          <p:cNvSpPr>
            <a:spLocks noGrp="1"/>
          </p:cNvSpPr>
          <p:nvPr>
            <p:ph type="ftr" sz="quarter" idx="11"/>
          </p:nvPr>
        </p:nvSpPr>
        <p:spPr/>
        <p:txBody>
          <a:bodyPr rtlCol="0"/>
          <a:lstStyle>
            <a:lvl1pPr>
              <a:defRPr>
                <a:solidFill>
                  <a:schemeClr val="bg2"/>
                </a:solidFill>
              </a:defRPr>
            </a:lvl1pPr>
          </a:lstStyle>
          <a:p>
            <a:pPr rtl="0"/>
            <a:endParaRPr lang="el-GR" dirty="0"/>
          </a:p>
        </p:txBody>
      </p:sp>
      <p:sp>
        <p:nvSpPr>
          <p:cNvPr id="13" name="Σύμβολο κράτησης θέσης αριθμού διαφάνειας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el-GR" smtClean="0"/>
              <a:pPr/>
              <a:t>‹#›</a:t>
            </a:fld>
            <a:endParaRPr lang="el-GR"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p>
            <a:pPr rtl="0"/>
            <a:fld id="{6E9A2009-8468-40D0-9D13-F9208DE4DF7B}" type="datetime1">
              <a:rPr lang="el-GR" smtClean="0"/>
              <a:t>11/6/2021</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10" name="Ορθογώνιο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Κατακόρυφος τίτλος 1"/>
          <p:cNvSpPr>
            <a:spLocks noGrp="1"/>
          </p:cNvSpPr>
          <p:nvPr>
            <p:ph type="title" orient="vert"/>
          </p:nvPr>
        </p:nvSpPr>
        <p:spPr>
          <a:xfrm>
            <a:off x="10266348" y="462249"/>
            <a:ext cx="1370886" cy="5714714"/>
          </a:xfrm>
        </p:spPr>
        <p:txBody>
          <a:bodyPr vert="eaVert"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378199" y="462249"/>
            <a:ext cx="9693088" cy="5714714"/>
          </a:xfrm>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a:xfrm>
            <a:off x="378199" y="6356350"/>
            <a:ext cx="1971947" cy="365125"/>
          </a:xfrm>
        </p:spPr>
        <p:txBody>
          <a:bodyPr rtlCol="0"/>
          <a:lstStyle/>
          <a:p>
            <a:pPr rtl="0"/>
            <a:fld id="{573B7E80-E90F-4AE6-9D66-82A6583DE4B1}" type="datetime1">
              <a:rPr lang="el-GR" smtClean="0"/>
              <a:t>11/6/2021</a:t>
            </a:fld>
            <a:endParaRPr lang="el-GR" dirty="0"/>
          </a:p>
        </p:txBody>
      </p:sp>
      <p:sp>
        <p:nvSpPr>
          <p:cNvPr id="5" name="Σύμβολο κράτησης θέσης υποσέλιδου 4"/>
          <p:cNvSpPr>
            <a:spLocks noGrp="1"/>
          </p:cNvSpPr>
          <p:nvPr>
            <p:ph type="ftr" sz="quarter" idx="11"/>
          </p:nvPr>
        </p:nvSpPr>
        <p:spPr>
          <a:xfrm>
            <a:off x="2382374" y="6356350"/>
            <a:ext cx="5687786" cy="365125"/>
          </a:xfrm>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a:xfrm>
            <a:off x="8102389" y="6356350"/>
            <a:ext cx="1968898" cy="365125"/>
          </a:xfrm>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idx="1"/>
          </p:nvPr>
        </p:nvSpPr>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ημερομηνίας 3"/>
          <p:cNvSpPr>
            <a:spLocks noGrp="1"/>
          </p:cNvSpPr>
          <p:nvPr>
            <p:ph type="dt" sz="half" idx="10"/>
          </p:nvPr>
        </p:nvSpPr>
        <p:spPr/>
        <p:txBody>
          <a:bodyPr rtlCol="0"/>
          <a:lstStyle/>
          <a:p>
            <a:pPr rtl="0"/>
            <a:fld id="{FA66DC8E-2B19-44BC-9F40-7EE4D730ECB8}" type="datetime1">
              <a:rPr lang="el-GR" smtClean="0"/>
              <a:t>11/6/2021</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Ορθογώνιο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Ορθογώνιο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a:t>Στυλ κειμένου υποδείγματος</a:t>
            </a:r>
          </a:p>
        </p:txBody>
      </p:sp>
      <p:sp>
        <p:nvSpPr>
          <p:cNvPr id="4" name="Σύμβολο κράτησης θέσης ημερομηνίας 3"/>
          <p:cNvSpPr>
            <a:spLocks noGrp="1"/>
          </p:cNvSpPr>
          <p:nvPr>
            <p:ph type="dt" sz="half" idx="10"/>
          </p:nvPr>
        </p:nvSpPr>
        <p:spPr/>
        <p:txBody>
          <a:bodyPr rtlCol="0"/>
          <a:lstStyle>
            <a:lvl1pPr>
              <a:defRPr>
                <a:solidFill>
                  <a:schemeClr val="bg2"/>
                </a:solidFill>
              </a:defRPr>
            </a:lvl1pPr>
          </a:lstStyle>
          <a:p>
            <a:pPr rtl="0"/>
            <a:fld id="{1532B3B0-1EA4-4B20-8392-B1C1F27362D3}" type="datetime1">
              <a:rPr lang="el-GR" smtClean="0"/>
              <a:t>11/6/2021</a:t>
            </a:fld>
            <a:endParaRPr lang="el-GR" dirty="0"/>
          </a:p>
        </p:txBody>
      </p:sp>
      <p:sp>
        <p:nvSpPr>
          <p:cNvPr id="5" name="Σύμβολο κράτησης θέσης υποσέλιδου 4"/>
          <p:cNvSpPr>
            <a:spLocks noGrp="1"/>
          </p:cNvSpPr>
          <p:nvPr>
            <p:ph type="ftr" sz="quarter" idx="11"/>
          </p:nvPr>
        </p:nvSpPr>
        <p:spPr/>
        <p:txBody>
          <a:bodyPr rtlCol="0"/>
          <a:lstStyle>
            <a:lvl1pPr>
              <a:defRPr>
                <a:solidFill>
                  <a:schemeClr val="bg2"/>
                </a:solidFill>
              </a:defRPr>
            </a:lvl1pPr>
          </a:lstStyle>
          <a:p>
            <a:pPr rtl="0"/>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el-GR" smtClean="0"/>
              <a:pPr/>
              <a:t>‹#›</a:t>
            </a:fld>
            <a:endParaRPr lang="el-GR"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περιεχομένου 2"/>
          <p:cNvSpPr>
            <a:spLocks noGrp="1"/>
          </p:cNvSpPr>
          <p:nvPr>
            <p:ph sz="half" idx="1"/>
          </p:nvPr>
        </p:nvSpPr>
        <p:spPr>
          <a:xfrm>
            <a:off x="1280160" y="2194560"/>
            <a:ext cx="4489704" cy="3986784"/>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Σύμβολο κράτησης θέσης περιεχομένου 3"/>
          <p:cNvSpPr>
            <a:spLocks noGrp="1"/>
          </p:cNvSpPr>
          <p:nvPr>
            <p:ph sz="half" idx="2"/>
          </p:nvPr>
        </p:nvSpPr>
        <p:spPr>
          <a:xfrm>
            <a:off x="6415368" y="2194560"/>
            <a:ext cx="4493424" cy="3986784"/>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ημερομηνίας 4"/>
          <p:cNvSpPr>
            <a:spLocks noGrp="1"/>
          </p:cNvSpPr>
          <p:nvPr>
            <p:ph type="dt" sz="half" idx="10"/>
          </p:nvPr>
        </p:nvSpPr>
        <p:spPr/>
        <p:txBody>
          <a:bodyPr rtlCol="0"/>
          <a:lstStyle/>
          <a:p>
            <a:pPr rtl="0"/>
            <a:fld id="{5BC295DA-27B2-4059-BDDB-F14785FA29D3}" type="datetime1">
              <a:rPr lang="el-GR" smtClean="0"/>
              <a:t>11/6/2021</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κειμένου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Σύμβολο κράτησης θέσης περιεχομένου 3"/>
          <p:cNvSpPr>
            <a:spLocks noGrp="1"/>
          </p:cNvSpPr>
          <p:nvPr>
            <p:ph sz="half" idx="2"/>
          </p:nvPr>
        </p:nvSpPr>
        <p:spPr>
          <a:xfrm>
            <a:off x="1280160" y="2743194"/>
            <a:ext cx="4489704" cy="3433769"/>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κειμένου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Σύμβολο κράτησης θέσης περιεχομένου 5"/>
          <p:cNvSpPr>
            <a:spLocks noGrp="1"/>
          </p:cNvSpPr>
          <p:nvPr>
            <p:ph sz="quarter" idx="4"/>
          </p:nvPr>
        </p:nvSpPr>
        <p:spPr>
          <a:xfrm>
            <a:off x="6419088" y="2743194"/>
            <a:ext cx="4489704" cy="3433769"/>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Σύμβολο κράτησης θέσης ημερομηνίας 6"/>
          <p:cNvSpPr>
            <a:spLocks noGrp="1"/>
          </p:cNvSpPr>
          <p:nvPr>
            <p:ph type="dt" sz="half" idx="10"/>
          </p:nvPr>
        </p:nvSpPr>
        <p:spPr/>
        <p:txBody>
          <a:bodyPr rtlCol="0"/>
          <a:lstStyle/>
          <a:p>
            <a:pPr rtl="0"/>
            <a:fld id="{877C73BE-F37A-4675-B60C-34268ACDA8CE}" type="datetime1">
              <a:rPr lang="el-GR" smtClean="0"/>
              <a:t>11/6/2021</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ημερομηνίας 2"/>
          <p:cNvSpPr>
            <a:spLocks noGrp="1"/>
          </p:cNvSpPr>
          <p:nvPr>
            <p:ph type="dt" sz="half" idx="10"/>
          </p:nvPr>
        </p:nvSpPr>
        <p:spPr/>
        <p:txBody>
          <a:bodyPr rtlCol="0"/>
          <a:lstStyle/>
          <a:p>
            <a:pPr rtl="0"/>
            <a:fld id="{CAC60A4D-55D0-486D-B1AA-28EF4C8E5DD6}" type="datetime1">
              <a:rPr lang="el-GR" smtClean="0"/>
              <a:t>11/6/2021</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p>
            <a:pPr rtl="0"/>
            <a:fld id="{FFC17803-1ADF-4E5B-AC32-D0A4B04E316E}" type="datetime1">
              <a:rPr lang="el-GR" smtClean="0"/>
              <a:t>11/6/2021</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ctr">
            <a:normAutofit/>
          </a:bodyPr>
          <a:lstStyle>
            <a:lvl1pPr>
              <a:defRPr sz="3000"/>
            </a:lvl1pPr>
          </a:lstStyle>
          <a:p>
            <a:pPr rtl="0"/>
            <a:r>
              <a:rPr lang="el-GR"/>
              <a:t>Κάντε κλικ για να επεξεργαστείτε τον τίτλο υποδείγματος</a:t>
            </a:r>
            <a:endParaRPr lang="el-GR" dirty="0"/>
          </a:p>
        </p:txBody>
      </p:sp>
      <p:sp>
        <p:nvSpPr>
          <p:cNvPr id="4" name="Σύμβολο κράτησης θέσης κειμένου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a:t>Στυλ κειμένου υποδείγματος</a:t>
            </a:r>
          </a:p>
        </p:txBody>
      </p:sp>
      <p:sp>
        <p:nvSpPr>
          <p:cNvPr id="3" name="Σύμβολο κράτησης θέσης περιεχομένου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Σύμβολο κράτησης θέσης ημερομηνίας 4"/>
          <p:cNvSpPr>
            <a:spLocks noGrp="1"/>
          </p:cNvSpPr>
          <p:nvPr>
            <p:ph type="dt" sz="half" idx="10"/>
          </p:nvPr>
        </p:nvSpPr>
        <p:spPr/>
        <p:txBody>
          <a:bodyPr rtlCol="0"/>
          <a:lstStyle/>
          <a:p>
            <a:pPr rtl="0"/>
            <a:fld id="{845A26D2-28F3-4258-86F9-21D45D46B7D2}" type="datetime1">
              <a:rPr lang="el-GR" smtClean="0"/>
              <a:t>11/6/2021</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ctr">
            <a:normAutofit/>
          </a:bodyPr>
          <a:lstStyle>
            <a:lvl1pPr>
              <a:defRPr sz="3000"/>
            </a:lvl1pPr>
          </a:lstStyle>
          <a:p>
            <a:pPr rtl="0"/>
            <a:r>
              <a:rPr lang="el-GR"/>
              <a:t>Κάντε κλικ για να επεξεργαστείτε τον τίτλο υποδείγματος</a:t>
            </a:r>
            <a:endParaRPr lang="el-GR" dirty="0"/>
          </a:p>
        </p:txBody>
      </p:sp>
      <p:sp>
        <p:nvSpPr>
          <p:cNvPr id="4" name="Σύμβολο κράτησης θέσης κειμένου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a:t>Στυλ κειμένου υποδείγματος</a:t>
            </a:r>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l-GR" dirty="0"/>
          </a:p>
        </p:txBody>
      </p:sp>
      <p:sp>
        <p:nvSpPr>
          <p:cNvPr id="5" name="Σύμβολο κράτησης θέσης ημερομηνίας 4"/>
          <p:cNvSpPr>
            <a:spLocks noGrp="1"/>
          </p:cNvSpPr>
          <p:nvPr>
            <p:ph type="dt" sz="half" idx="10"/>
          </p:nvPr>
        </p:nvSpPr>
        <p:spPr/>
        <p:txBody>
          <a:bodyPr rtlCol="0"/>
          <a:lstStyle/>
          <a:p>
            <a:pPr rtl="0"/>
            <a:fld id="{007FD6B7-4417-4054-BBF4-DFEDE978D922}" type="datetime1">
              <a:rPr lang="el-GR" smtClean="0"/>
              <a:t>11/6/2021</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BD266BE7-899D-4075-917F-DBDE33B6B692}" type="slidenum">
              <a:rPr lang="el-GR"/>
              <a:t>‹#›</a:t>
            </a:fld>
            <a:endParaRPr lang="el-G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Ορθογώνιο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8" name="Εικόνα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Σύμβολο κράτησης θέσης τίτλου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el-GR" dirty="0"/>
              <a:t>Κάντε κλικ για να επεξεργαστείτε το Στυλ κύριου τίτλου</a:t>
            </a:r>
          </a:p>
        </p:txBody>
      </p:sp>
      <p:sp>
        <p:nvSpPr>
          <p:cNvPr id="3" name="Σύμβολο κράτησης θέσης κειμένου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a:p>
            <a:pPr lvl="5" rtl="0"/>
            <a:r>
              <a:rPr lang="el-GR" dirty="0"/>
              <a:t>Έκτου</a:t>
            </a:r>
          </a:p>
          <a:p>
            <a:pPr lvl="6" rtl="0"/>
            <a:r>
              <a:rPr lang="el-GR" dirty="0"/>
              <a:t>Έβδομου</a:t>
            </a:r>
          </a:p>
          <a:p>
            <a:pPr lvl="7" rtl="0"/>
            <a:r>
              <a:rPr lang="el-GR" dirty="0"/>
              <a:t>Όγδοου</a:t>
            </a:r>
          </a:p>
          <a:p>
            <a:pPr lvl="8" rtl="0"/>
            <a:r>
              <a:rPr lang="el-GR" dirty="0"/>
              <a:t>Ένατου</a:t>
            </a:r>
          </a:p>
        </p:txBody>
      </p:sp>
      <p:sp>
        <p:nvSpPr>
          <p:cNvPr id="4" name="Σύμβολο κράτησης θέσης ημερομηνίας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pPr rtl="0"/>
            <a:fld id="{7444E087-3FAB-42E3-861D-05B7AE36F2B6}" type="datetime1">
              <a:rPr lang="el-GR" smtClean="0"/>
              <a:t>11/6/2021</a:t>
            </a:fld>
            <a:endParaRPr lang="el-GR" dirty="0"/>
          </a:p>
        </p:txBody>
      </p:sp>
      <p:sp>
        <p:nvSpPr>
          <p:cNvPr id="5" name="Σύμβολο κράτησης θέσης υποσέλιδου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el-GR" dirty="0"/>
          </a:p>
        </p:txBody>
      </p:sp>
      <p:sp>
        <p:nvSpPr>
          <p:cNvPr id="6" name="Σύμβολο κράτησης θέσης αριθμού διαφάνειας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el-GR" smtClean="0"/>
              <a:pPr/>
              <a:t>‹#›</a:t>
            </a:fld>
            <a:endParaRPr lang="el-GR"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2900516" y="1327355"/>
            <a:ext cx="10392696" cy="2974590"/>
          </a:xfrm>
        </p:spPr>
        <p:txBody>
          <a:bodyPr rtlCol="0">
            <a:normAutofit fontScale="90000"/>
          </a:bodyPr>
          <a:lstStyle/>
          <a:p>
            <a:br>
              <a:rPr lang="en-US" dirty="0"/>
            </a:br>
            <a:br>
              <a:rPr lang="en-US" dirty="0"/>
            </a:br>
            <a:br>
              <a:rPr lang="en-US" dirty="0"/>
            </a:br>
            <a:r>
              <a:rPr lang="el-GR" sz="5300" dirty="0"/>
              <a:t>Στρατηγικό Σχέδιο ΚΑΠ 202</a:t>
            </a:r>
            <a:r>
              <a:rPr lang="en-GB" sz="5300" dirty="0"/>
              <a:t>3</a:t>
            </a:r>
            <a:r>
              <a:rPr lang="el-GR" sz="5300" dirty="0"/>
              <a:t>-2027</a:t>
            </a:r>
            <a:br>
              <a:rPr lang="el-GR" dirty="0"/>
            </a:br>
            <a:br>
              <a:rPr lang="el-GR" dirty="0"/>
            </a:br>
            <a:r>
              <a:rPr lang="en-US" dirty="0"/>
              <a:t>            </a:t>
            </a:r>
            <a:r>
              <a:rPr lang="el-GR" dirty="0"/>
              <a:t>Παρουσίαση Οράματος </a:t>
            </a:r>
            <a:endParaRPr lang="el-GR" i="1" dirty="0"/>
          </a:p>
        </p:txBody>
      </p:sp>
      <p:sp>
        <p:nvSpPr>
          <p:cNvPr id="3" name="Υπότιτλος 2"/>
          <p:cNvSpPr>
            <a:spLocks noGrp="1"/>
          </p:cNvSpPr>
          <p:nvPr>
            <p:ph type="subTitle" idx="1"/>
          </p:nvPr>
        </p:nvSpPr>
        <p:spPr>
          <a:xfrm>
            <a:off x="9998786" y="6308465"/>
            <a:ext cx="8500062" cy="865321"/>
          </a:xfrm>
        </p:spPr>
        <p:txBody>
          <a:bodyPr rtlCol="0"/>
          <a:lstStyle/>
          <a:p>
            <a:pPr rtl="0"/>
            <a:r>
              <a:rPr lang="el-GR" i="1" dirty="0">
                <a:solidFill>
                  <a:schemeClr val="bg2"/>
                </a:solidFill>
              </a:rPr>
              <a:t>15</a:t>
            </a:r>
            <a:r>
              <a:rPr lang="en-US" i="1" dirty="0">
                <a:solidFill>
                  <a:schemeClr val="bg2"/>
                </a:solidFill>
              </a:rPr>
              <a:t> </a:t>
            </a:r>
            <a:r>
              <a:rPr lang="el-GR" i="1" dirty="0">
                <a:solidFill>
                  <a:schemeClr val="bg2"/>
                </a:solidFill>
              </a:rPr>
              <a:t>Ιουνίου 2021</a:t>
            </a:r>
          </a:p>
        </p:txBody>
      </p:sp>
      <p:pic>
        <p:nvPicPr>
          <p:cNvPr id="4" name="Εικόνα 3">
            <a:extLst>
              <a:ext uri="{FF2B5EF4-FFF2-40B4-BE49-F238E27FC236}">
                <a16:creationId xmlns:a16="http://schemas.microsoft.com/office/drawing/2014/main" id="{705D06D9-44F7-46BD-A67A-3C582D98F3C2}"/>
              </a:ext>
            </a:extLst>
          </p:cNvPr>
          <p:cNvPicPr>
            <a:picLocks noChangeAspect="1"/>
          </p:cNvPicPr>
          <p:nvPr/>
        </p:nvPicPr>
        <p:blipFill>
          <a:blip r:embed="rId3"/>
          <a:stretch>
            <a:fillRect/>
          </a:stretch>
        </p:blipFill>
        <p:spPr>
          <a:xfrm>
            <a:off x="5189842" y="4511572"/>
            <a:ext cx="4523624" cy="944962"/>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6364" y="414584"/>
            <a:ext cx="9628632" cy="1362113"/>
          </a:xfrm>
        </p:spPr>
        <p:txBody>
          <a:bodyPr rtlCol="0"/>
          <a:lstStyle/>
          <a:p>
            <a:pPr lvl="0" algn="ctr"/>
            <a:r>
              <a:rPr lang="el-GR" sz="4800" b="1" dirty="0"/>
              <a:t>Ανταγωνιστικότητα</a:t>
            </a:r>
            <a:r>
              <a:rPr lang="el-GR" sz="4800" dirty="0"/>
              <a:t>: </a:t>
            </a:r>
          </a:p>
        </p:txBody>
      </p:sp>
      <p:graphicFrame>
        <p:nvGraphicFramePr>
          <p:cNvPr id="8" name="Σύμβολο κράτησης θέσης περιεχομένου 2" descr="Τραπεζοειδής λίστα που εμφανίζει 4 ομάδες τακτοποιημένες από τα αριστερά προς τα δεξιά με περιγραφές εργασιών κάτω από κάθε ομάδα"/>
          <p:cNvGraphicFramePr>
            <a:graphicFrameLocks noGrp="1"/>
          </p:cNvGraphicFramePr>
          <p:nvPr>
            <p:ph idx="1"/>
            <p:extLst>
              <p:ext uri="{D42A27DB-BD31-4B8C-83A1-F6EECF244321}">
                <p14:modId xmlns:p14="http://schemas.microsoft.com/office/powerpoint/2010/main" val="1182878135"/>
              </p:ext>
            </p:extLst>
          </p:nvPr>
        </p:nvGraphicFramePr>
        <p:xfrm>
          <a:off x="147483" y="2064774"/>
          <a:ext cx="12044517" cy="4793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αριθμού διαφάνειας 2">
            <a:extLst>
              <a:ext uri="{FF2B5EF4-FFF2-40B4-BE49-F238E27FC236}">
                <a16:creationId xmlns:a16="http://schemas.microsoft.com/office/drawing/2014/main" id="{7919F7A8-6EAF-4850-AB01-A11D5A5C3617}"/>
              </a:ext>
            </a:extLst>
          </p:cNvPr>
          <p:cNvSpPr>
            <a:spLocks noGrp="1"/>
          </p:cNvSpPr>
          <p:nvPr>
            <p:ph type="sldNum" sz="quarter" idx="12"/>
          </p:nvPr>
        </p:nvSpPr>
        <p:spPr/>
        <p:txBody>
          <a:bodyPr/>
          <a:lstStyle/>
          <a:p>
            <a:pPr rtl="0"/>
            <a:fld id="{BD266BE7-899D-4075-917F-DBDE33B6B692}" type="slidenum">
              <a:rPr lang="el-GR" smtClean="0"/>
              <a:t>10</a:t>
            </a:fld>
            <a:endParaRPr lang="el-GR" dirty="0"/>
          </a:p>
        </p:txBody>
      </p:sp>
    </p:spTree>
    <p:extLst>
      <p:ext uri="{BB962C8B-B14F-4D97-AF65-F5344CB8AC3E}">
        <p14:creationId xmlns:p14="http://schemas.microsoft.com/office/powerpoint/2010/main" val="366848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6364" y="414584"/>
            <a:ext cx="9628632" cy="1362113"/>
          </a:xfrm>
        </p:spPr>
        <p:txBody>
          <a:bodyPr rtlCol="0"/>
          <a:lstStyle/>
          <a:p>
            <a:pPr lvl="0" algn="ctr"/>
            <a:r>
              <a:rPr lang="el-GR" sz="4800" b="1" dirty="0"/>
              <a:t>Ορεινά</a:t>
            </a:r>
            <a:r>
              <a:rPr lang="el-GR" sz="4800" dirty="0"/>
              <a:t>: </a:t>
            </a:r>
          </a:p>
        </p:txBody>
      </p:sp>
      <p:graphicFrame>
        <p:nvGraphicFramePr>
          <p:cNvPr id="8" name="Σύμβολο κράτησης θέσης περιεχομένου 2" descr="Τραπεζοειδής λίστα που εμφανίζει 4 ομάδες τακτοποιημένες από τα αριστερά προς τα δεξιά με περιγραφές εργασιών κάτω από κάθε ομάδα"/>
          <p:cNvGraphicFramePr>
            <a:graphicFrameLocks noGrp="1"/>
          </p:cNvGraphicFramePr>
          <p:nvPr>
            <p:ph idx="1"/>
            <p:extLst>
              <p:ext uri="{D42A27DB-BD31-4B8C-83A1-F6EECF244321}">
                <p14:modId xmlns:p14="http://schemas.microsoft.com/office/powerpoint/2010/main" val="1096245023"/>
              </p:ext>
            </p:extLst>
          </p:nvPr>
        </p:nvGraphicFramePr>
        <p:xfrm>
          <a:off x="147483" y="2064774"/>
          <a:ext cx="12044517" cy="4793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αριθμού διαφάνειας 2">
            <a:extLst>
              <a:ext uri="{FF2B5EF4-FFF2-40B4-BE49-F238E27FC236}">
                <a16:creationId xmlns:a16="http://schemas.microsoft.com/office/drawing/2014/main" id="{7919F7A8-6EAF-4850-AB01-A11D5A5C3617}"/>
              </a:ext>
            </a:extLst>
          </p:cNvPr>
          <p:cNvSpPr>
            <a:spLocks noGrp="1"/>
          </p:cNvSpPr>
          <p:nvPr>
            <p:ph type="sldNum" sz="quarter" idx="12"/>
          </p:nvPr>
        </p:nvSpPr>
        <p:spPr/>
        <p:txBody>
          <a:bodyPr/>
          <a:lstStyle/>
          <a:p>
            <a:pPr rtl="0"/>
            <a:fld id="{BD266BE7-899D-4075-917F-DBDE33B6B692}" type="slidenum">
              <a:rPr lang="el-GR" smtClean="0"/>
              <a:t>11</a:t>
            </a:fld>
            <a:endParaRPr lang="el-GR" dirty="0"/>
          </a:p>
        </p:txBody>
      </p:sp>
    </p:spTree>
    <p:extLst>
      <p:ext uri="{BB962C8B-B14F-4D97-AF65-F5344CB8AC3E}">
        <p14:creationId xmlns:p14="http://schemas.microsoft.com/office/powerpoint/2010/main" val="411970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385" y="466343"/>
            <a:ext cx="12585940" cy="1588960"/>
          </a:xfrm>
        </p:spPr>
        <p:txBody>
          <a:bodyPr rtlCol="0">
            <a:normAutofit/>
          </a:bodyPr>
          <a:lstStyle/>
          <a:p>
            <a:pPr algn="ctr"/>
            <a:r>
              <a:rPr lang="el-GR" sz="5400" dirty="0"/>
              <a:t>Στόχευση</a:t>
            </a:r>
          </a:p>
        </p:txBody>
      </p:sp>
      <p:sp>
        <p:nvSpPr>
          <p:cNvPr id="3" name="Θέση αριθμού διαφάνειας 2">
            <a:extLst>
              <a:ext uri="{FF2B5EF4-FFF2-40B4-BE49-F238E27FC236}">
                <a16:creationId xmlns:a16="http://schemas.microsoft.com/office/drawing/2014/main" id="{BF93A88D-DD83-42BE-8265-882EE45A8C58}"/>
              </a:ext>
            </a:extLst>
          </p:cNvPr>
          <p:cNvSpPr>
            <a:spLocks noGrp="1"/>
          </p:cNvSpPr>
          <p:nvPr>
            <p:ph type="sldNum" sz="quarter" idx="12"/>
          </p:nvPr>
        </p:nvSpPr>
        <p:spPr/>
        <p:txBody>
          <a:bodyPr/>
          <a:lstStyle/>
          <a:p>
            <a:pPr rtl="0"/>
            <a:fld id="{BD266BE7-899D-4075-917F-DBDE33B6B692}" type="slidenum">
              <a:rPr lang="el-GR" smtClean="0"/>
              <a:t>12</a:t>
            </a:fld>
            <a:endParaRPr lang="el-GR" dirty="0"/>
          </a:p>
        </p:txBody>
      </p:sp>
      <p:sp>
        <p:nvSpPr>
          <p:cNvPr id="4" name="Content Placeholder 3">
            <a:extLst>
              <a:ext uri="{FF2B5EF4-FFF2-40B4-BE49-F238E27FC236}">
                <a16:creationId xmlns:a16="http://schemas.microsoft.com/office/drawing/2014/main" id="{D8A54277-84DB-4206-BB2F-6409E88C31A6}"/>
              </a:ext>
            </a:extLst>
          </p:cNvPr>
          <p:cNvSpPr>
            <a:spLocks noGrp="1"/>
          </p:cNvSpPr>
          <p:nvPr>
            <p:ph sz="half" idx="1"/>
          </p:nvPr>
        </p:nvSpPr>
        <p:spPr>
          <a:xfrm>
            <a:off x="125835" y="2194560"/>
            <a:ext cx="11887199" cy="3986784"/>
          </a:xfrm>
        </p:spPr>
        <p:txBody>
          <a:bodyPr>
            <a:normAutofit lnSpcReduction="10000"/>
          </a:bodyPr>
          <a:lstStyle/>
          <a:p>
            <a:pPr marL="0" indent="0" algn="ctr">
              <a:buNone/>
            </a:pPr>
            <a:r>
              <a:rPr lang="el-GR" sz="4000" dirty="0"/>
              <a:t>Ουσιαστικά, να ανανεώσουμε το γεωργικό δυναμικό, να διατηρήσουμε την κοινωνική συνοχή και τη βιώσιμη ανάπτυξη της υπαίθρου με στόχο τη μετάβαση σε ένα μοντέλο γεωργίας που σέβεται τη χρήση των φυσικών πόρων και εργάζεται για τη διατήρηση και βελτίωση τους </a:t>
            </a:r>
            <a:br>
              <a:rPr lang="el-GR" dirty="0"/>
            </a:br>
            <a:endParaRPr lang="el-GR" dirty="0"/>
          </a:p>
        </p:txBody>
      </p:sp>
    </p:spTree>
    <p:extLst>
      <p:ext uri="{BB962C8B-B14F-4D97-AF65-F5344CB8AC3E}">
        <p14:creationId xmlns:p14="http://schemas.microsoft.com/office/powerpoint/2010/main" val="261094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664" y="466343"/>
            <a:ext cx="12585940" cy="1362113"/>
          </a:xfrm>
        </p:spPr>
        <p:txBody>
          <a:bodyPr rtlCol="0">
            <a:normAutofit/>
          </a:bodyPr>
          <a:lstStyle/>
          <a:p>
            <a:r>
              <a:rPr lang="el-GR" sz="4000" dirty="0"/>
              <a:t>Τρόπος επίτευξης του οράματος και του στόχου μας </a:t>
            </a:r>
          </a:p>
        </p:txBody>
      </p:sp>
      <p:sp>
        <p:nvSpPr>
          <p:cNvPr id="3" name="Θέση αριθμού διαφάνειας 2">
            <a:extLst>
              <a:ext uri="{FF2B5EF4-FFF2-40B4-BE49-F238E27FC236}">
                <a16:creationId xmlns:a16="http://schemas.microsoft.com/office/drawing/2014/main" id="{5022089E-FCB4-4E65-845B-2F38602AC3F2}"/>
              </a:ext>
            </a:extLst>
          </p:cNvPr>
          <p:cNvSpPr>
            <a:spLocks noGrp="1"/>
          </p:cNvSpPr>
          <p:nvPr>
            <p:ph type="sldNum" sz="quarter" idx="12"/>
          </p:nvPr>
        </p:nvSpPr>
        <p:spPr/>
        <p:txBody>
          <a:bodyPr/>
          <a:lstStyle/>
          <a:p>
            <a:pPr rtl="0"/>
            <a:fld id="{BD266BE7-899D-4075-917F-DBDE33B6B692}" type="slidenum">
              <a:rPr lang="el-GR" smtClean="0"/>
              <a:t>13</a:t>
            </a:fld>
            <a:endParaRPr lang="el-GR" dirty="0"/>
          </a:p>
        </p:txBody>
      </p:sp>
      <p:sp>
        <p:nvSpPr>
          <p:cNvPr id="4" name="Content Placeholder 3">
            <a:extLst>
              <a:ext uri="{FF2B5EF4-FFF2-40B4-BE49-F238E27FC236}">
                <a16:creationId xmlns:a16="http://schemas.microsoft.com/office/drawing/2014/main" id="{3583C474-91E6-4C86-B9D1-459A52058FD2}"/>
              </a:ext>
            </a:extLst>
          </p:cNvPr>
          <p:cNvSpPr>
            <a:spLocks noGrp="1"/>
          </p:cNvSpPr>
          <p:nvPr>
            <p:ph sz="half" idx="1"/>
          </p:nvPr>
        </p:nvSpPr>
        <p:spPr>
          <a:xfrm>
            <a:off x="453006" y="2194560"/>
            <a:ext cx="11518084" cy="3986784"/>
          </a:xfrm>
        </p:spPr>
        <p:txBody>
          <a:bodyPr>
            <a:normAutofit fontScale="85000" lnSpcReduction="20000"/>
          </a:bodyPr>
          <a:lstStyle/>
          <a:p>
            <a:r>
              <a:rPr lang="el-GR" b="1" u="sng" dirty="0"/>
              <a:t>Το Στρατηγικό Σχέδιο ως το κύριο εργαλείο της γεωργικής πολιτικής θα ανταποκρίνεται στις πιο κάτω προκλήσεις οι οποίες ουσιαστικά συγκεκριμενοποιούν το όραμα μας    </a:t>
            </a:r>
          </a:p>
          <a:p>
            <a:pPr lvl="0"/>
            <a:r>
              <a:rPr lang="el-GR" dirty="0"/>
              <a:t>Ελκυστικός πρωτογενής τομέας με σεβαστό και δίκαιο εισόδημα</a:t>
            </a:r>
          </a:p>
          <a:p>
            <a:pPr lvl="0"/>
            <a:r>
              <a:rPr lang="el-GR" dirty="0"/>
              <a:t>Ασφάλεια παραγωγής και εισοδήματος με σύγχρονα εργαλεία πρόγνωσης και διαχείρισης κινδύνων</a:t>
            </a:r>
          </a:p>
          <a:p>
            <a:pPr lvl="0"/>
            <a:r>
              <a:rPr lang="el-GR" dirty="0"/>
              <a:t>Ανταγωνιστική γεωργία </a:t>
            </a:r>
          </a:p>
          <a:p>
            <a:pPr lvl="0"/>
            <a:r>
              <a:rPr lang="el-GR" dirty="0"/>
              <a:t>Γεωργοί ως διαχειριστές και προστάτες του περιβάλλοντος</a:t>
            </a:r>
          </a:p>
          <a:p>
            <a:pPr lvl="0"/>
            <a:r>
              <a:rPr lang="el-GR" dirty="0"/>
              <a:t>Ασφαλή υγιεινά και εύγευστα προϊόντα</a:t>
            </a:r>
          </a:p>
          <a:p>
            <a:pPr lvl="0"/>
            <a:r>
              <a:rPr lang="el-GR" dirty="0"/>
              <a:t>Δίκαιη τιμολόγηση και αγορά χωρίς αθέμιτες εμπορικές πρακτικές</a:t>
            </a:r>
          </a:p>
          <a:p>
            <a:pPr lvl="0"/>
            <a:r>
              <a:rPr lang="el-GR" dirty="0"/>
              <a:t>Καταναλωτές γνώστες ικανοί να διακρίνουν τα οφέλη της αγοράς τοπικών προϊόντων</a:t>
            </a:r>
          </a:p>
          <a:p>
            <a:pPr lvl="0"/>
            <a:r>
              <a:rPr lang="el-GR" dirty="0"/>
              <a:t>Καινοτομία σε όλους τους τομείς και λύση για όλα τα προβλήματα</a:t>
            </a:r>
          </a:p>
          <a:p>
            <a:endParaRPr lang="el-GR" dirty="0"/>
          </a:p>
        </p:txBody>
      </p:sp>
    </p:spTree>
    <p:extLst>
      <p:ext uri="{BB962C8B-B14F-4D97-AF65-F5344CB8AC3E}">
        <p14:creationId xmlns:p14="http://schemas.microsoft.com/office/powerpoint/2010/main" val="9887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385" y="466344"/>
            <a:ext cx="12585940" cy="1312122"/>
          </a:xfrm>
        </p:spPr>
        <p:txBody>
          <a:bodyPr rtlCol="0">
            <a:normAutofit/>
          </a:bodyPr>
          <a:lstStyle/>
          <a:p>
            <a:pPr algn="ctr"/>
            <a:r>
              <a:rPr lang="el-GR" sz="3600" dirty="0"/>
              <a:t>Τρόπος επίτευξης του οράματος και του στόχου μας </a:t>
            </a:r>
          </a:p>
        </p:txBody>
      </p:sp>
      <p:sp>
        <p:nvSpPr>
          <p:cNvPr id="3" name="Θέση αριθμού διαφάνειας 2">
            <a:extLst>
              <a:ext uri="{FF2B5EF4-FFF2-40B4-BE49-F238E27FC236}">
                <a16:creationId xmlns:a16="http://schemas.microsoft.com/office/drawing/2014/main" id="{B9B48A18-FBDC-4413-A4D3-C1DC11FEB64F}"/>
              </a:ext>
            </a:extLst>
          </p:cNvPr>
          <p:cNvSpPr>
            <a:spLocks noGrp="1"/>
          </p:cNvSpPr>
          <p:nvPr>
            <p:ph type="sldNum" sz="quarter" idx="12"/>
          </p:nvPr>
        </p:nvSpPr>
        <p:spPr/>
        <p:txBody>
          <a:bodyPr/>
          <a:lstStyle/>
          <a:p>
            <a:pPr rtl="0"/>
            <a:fld id="{BD266BE7-899D-4075-917F-DBDE33B6B692}" type="slidenum">
              <a:rPr lang="el-GR" smtClean="0"/>
              <a:t>14</a:t>
            </a:fld>
            <a:endParaRPr lang="el-GR" dirty="0"/>
          </a:p>
        </p:txBody>
      </p:sp>
      <p:sp>
        <p:nvSpPr>
          <p:cNvPr id="5" name="Rectangle 4">
            <a:extLst>
              <a:ext uri="{FF2B5EF4-FFF2-40B4-BE49-F238E27FC236}">
                <a16:creationId xmlns:a16="http://schemas.microsoft.com/office/drawing/2014/main" id="{079A7DA5-48A7-4C6E-930C-F63280293E72}"/>
              </a:ext>
            </a:extLst>
          </p:cNvPr>
          <p:cNvSpPr/>
          <p:nvPr/>
        </p:nvSpPr>
        <p:spPr>
          <a:xfrm>
            <a:off x="60385" y="1676698"/>
            <a:ext cx="12131615" cy="5021055"/>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Εξωστρέφεια υιοθέτηση νέων μεθόδων </a:t>
            </a:r>
          </a:p>
          <a:p>
            <a:pPr marL="342900" lvl="0" indent="-342900">
              <a:lnSpc>
                <a:spcPct val="150000"/>
              </a:lnSpc>
              <a:spcAft>
                <a:spcPts val="0"/>
              </a:spcAft>
              <a:buFont typeface="Symbol" panose="05050102010706020507" pitchFamily="18"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Γεωργία ακριβείας και έξυπνη γεωργία</a:t>
            </a:r>
          </a:p>
          <a:p>
            <a:pPr marL="342900" lvl="0" indent="-342900">
              <a:lnSpc>
                <a:spcPct val="150000"/>
              </a:lnSpc>
              <a:spcAft>
                <a:spcPts val="0"/>
              </a:spcAft>
              <a:buFont typeface="Symbol" panose="05050102010706020507" pitchFamily="18"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Μεταποίηση και μηδενική απώλεια και απόρριψη τροφίμων</a:t>
            </a:r>
          </a:p>
          <a:p>
            <a:pPr marL="342900" lvl="0" indent="-342900">
              <a:lnSpc>
                <a:spcPct val="150000"/>
              </a:lnSpc>
              <a:spcAft>
                <a:spcPts val="0"/>
              </a:spcAft>
              <a:buFont typeface="Symbol" panose="05050102010706020507" pitchFamily="18"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Κυκλική οικονομία </a:t>
            </a:r>
          </a:p>
          <a:p>
            <a:pPr marL="342900" lvl="0" indent="-342900">
              <a:lnSpc>
                <a:spcPct val="150000"/>
              </a:lnSpc>
              <a:spcAft>
                <a:spcPts val="0"/>
              </a:spcAft>
              <a:buFont typeface="Symbol" panose="05050102010706020507" pitchFamily="18" charset="2"/>
              <a:buChar char=""/>
            </a:pPr>
            <a:r>
              <a:rPr lang="el-GR" sz="2400" dirty="0" err="1">
                <a:latin typeface="Calibri" panose="020F0502020204030204" pitchFamily="34" charset="0"/>
                <a:ea typeface="Calibri" panose="020F0502020204030204" pitchFamily="34" charset="0"/>
                <a:cs typeface="Times New Roman" panose="02020603050405020304" pitchFamily="18" charset="0"/>
              </a:rPr>
              <a:t>Αειφορική</a:t>
            </a:r>
            <a:r>
              <a:rPr lang="el-GR" sz="2400" dirty="0">
                <a:latin typeface="Calibri" panose="020F0502020204030204" pitchFamily="34" charset="0"/>
                <a:ea typeface="Calibri" panose="020F0502020204030204" pitchFamily="34" charset="0"/>
                <a:cs typeface="Times New Roman" panose="02020603050405020304" pitchFamily="18" charset="0"/>
              </a:rPr>
              <a:t> βιώσιμη και περιβαλλοντικά ουδέτερη γεωργία</a:t>
            </a:r>
          </a:p>
          <a:p>
            <a:pPr marL="342900" lvl="0" indent="-342900">
              <a:lnSpc>
                <a:spcPct val="150000"/>
              </a:lnSpc>
              <a:spcAft>
                <a:spcPts val="0"/>
              </a:spcAft>
              <a:buFont typeface="Symbol" panose="05050102010706020507" pitchFamily="18"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Πρωτογενής τομέας ενεργειακά  σύγχρονος και ουδέτερος </a:t>
            </a:r>
          </a:p>
          <a:p>
            <a:pPr marL="342900" lvl="0" indent="-342900">
              <a:lnSpc>
                <a:spcPct val="150000"/>
              </a:lnSpc>
              <a:spcAft>
                <a:spcPts val="0"/>
              </a:spcAft>
              <a:buFont typeface="Symbol" panose="05050102010706020507" pitchFamily="18"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Νέα γενιά γεωργών, σύγχρονοι, ψηφιακά και τεχνικά πλήρως καταρτισμένοι</a:t>
            </a:r>
          </a:p>
          <a:p>
            <a:pPr marL="342900" lvl="0" indent="-342900">
              <a:lnSpc>
                <a:spcPct val="150000"/>
              </a:lnSpc>
              <a:spcAft>
                <a:spcPts val="0"/>
              </a:spcAft>
              <a:buFont typeface="Symbol" panose="05050102010706020507" pitchFamily="18"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Σύγχρονες συμβουλευτικές υπηρεσίες και τεχνική υποστήριξη</a:t>
            </a:r>
          </a:p>
          <a:p>
            <a:pPr marL="342900" lvl="0" indent="-342900">
              <a:lnSpc>
                <a:spcPct val="150000"/>
              </a:lnSpc>
              <a:spcAft>
                <a:spcPts val="800"/>
              </a:spcAft>
              <a:buFont typeface="Symbol" panose="05050102010706020507" pitchFamily="18" charset="2"/>
              <a:buChar char=""/>
            </a:pPr>
            <a:r>
              <a:rPr lang="el-GR" sz="2400" dirty="0">
                <a:latin typeface="Calibri" panose="020F0502020204030204" pitchFamily="34" charset="0"/>
                <a:ea typeface="Calibri" panose="020F0502020204030204" pitchFamily="34" charset="0"/>
                <a:cs typeface="Times New Roman" panose="02020603050405020304" pitchFamily="18" charset="0"/>
              </a:rPr>
              <a:t>Ζωντανή ύπαιθρος με ευκαιρίες και κίνητρα στους κατοίκους και τις επιχειρήσεις τους</a:t>
            </a:r>
          </a:p>
        </p:txBody>
      </p:sp>
    </p:spTree>
    <p:extLst>
      <p:ext uri="{BB962C8B-B14F-4D97-AF65-F5344CB8AC3E}">
        <p14:creationId xmlns:p14="http://schemas.microsoft.com/office/powerpoint/2010/main" val="263513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8492" y="448237"/>
            <a:ext cx="12585940" cy="1362113"/>
          </a:xfrm>
        </p:spPr>
        <p:txBody>
          <a:bodyPr rtlCol="0">
            <a:normAutofit/>
          </a:bodyPr>
          <a:lstStyle/>
          <a:p>
            <a:r>
              <a:rPr lang="el-GR" sz="3600" dirty="0"/>
              <a:t>Τρόπος επίτευξης του οράματος και του στόχου μας </a:t>
            </a:r>
          </a:p>
        </p:txBody>
      </p:sp>
      <p:sp>
        <p:nvSpPr>
          <p:cNvPr id="3" name="Θέση αριθμού διαφάνειας 2">
            <a:extLst>
              <a:ext uri="{FF2B5EF4-FFF2-40B4-BE49-F238E27FC236}">
                <a16:creationId xmlns:a16="http://schemas.microsoft.com/office/drawing/2014/main" id="{A66B4B13-8B3B-47FF-96CC-4B0FA39E2C46}"/>
              </a:ext>
            </a:extLst>
          </p:cNvPr>
          <p:cNvSpPr>
            <a:spLocks noGrp="1"/>
          </p:cNvSpPr>
          <p:nvPr>
            <p:ph type="sldNum" sz="quarter" idx="12"/>
          </p:nvPr>
        </p:nvSpPr>
        <p:spPr/>
        <p:txBody>
          <a:bodyPr/>
          <a:lstStyle/>
          <a:p>
            <a:pPr rtl="0"/>
            <a:fld id="{BD266BE7-899D-4075-917F-DBDE33B6B692}" type="slidenum">
              <a:rPr lang="el-GR" smtClean="0"/>
              <a:t>15</a:t>
            </a:fld>
            <a:endParaRPr lang="el-GR" dirty="0"/>
          </a:p>
        </p:txBody>
      </p:sp>
      <p:sp>
        <p:nvSpPr>
          <p:cNvPr id="4" name="Content Placeholder 3">
            <a:extLst>
              <a:ext uri="{FF2B5EF4-FFF2-40B4-BE49-F238E27FC236}">
                <a16:creationId xmlns:a16="http://schemas.microsoft.com/office/drawing/2014/main" id="{9BFC11BB-2F4D-4DEA-82DA-8C9B08D38FBA}"/>
              </a:ext>
            </a:extLst>
          </p:cNvPr>
          <p:cNvSpPr>
            <a:spLocks noGrp="1"/>
          </p:cNvSpPr>
          <p:nvPr>
            <p:ph sz="half" idx="1"/>
          </p:nvPr>
        </p:nvSpPr>
        <p:spPr>
          <a:xfrm>
            <a:off x="78493" y="2194560"/>
            <a:ext cx="11917764" cy="4306908"/>
          </a:xfrm>
        </p:spPr>
        <p:txBody>
          <a:bodyPr>
            <a:normAutofit/>
          </a:bodyPr>
          <a:lstStyle/>
          <a:p>
            <a:pPr lvl="0"/>
            <a:r>
              <a:rPr lang="el-GR" dirty="0"/>
              <a:t>Φιλικό επιχειρηματικό και φορολογικό περιβάλλον στις ορεινές περιοχές και στην ύπαιθρο</a:t>
            </a:r>
          </a:p>
          <a:p>
            <a:pPr lvl="0"/>
            <a:r>
              <a:rPr lang="el-GR" dirty="0"/>
              <a:t>Διασύνδεση πρωτογενούς τομέα με τον τομέα των υπηρεσιών ( γαστρονομία τουρισμός ψηφιακή πολιτική, καινοτομία, πανεπιστημιακή και ερευνητική κοινότητα)</a:t>
            </a:r>
          </a:p>
          <a:p>
            <a:pPr lvl="0"/>
            <a:r>
              <a:rPr lang="el-GR" dirty="0"/>
              <a:t>Διασύνδεση επικοινωνία και άμεση ανταπόκριση στις εθνικές ευρωπαϊκές και παγκόσμιες προκλήσεις καθώς και συνέργειες με άλλες πολιτικές </a:t>
            </a:r>
          </a:p>
          <a:p>
            <a:pPr lvl="0"/>
            <a:r>
              <a:rPr lang="el-GR" dirty="0"/>
              <a:t>Σύσφιξη των δεσμών επικοινωνίας με όλους τους δημόσιους ιδιωτικούς και μη κυβερνητικούς φορείς</a:t>
            </a:r>
          </a:p>
          <a:p>
            <a:pPr lvl="0"/>
            <a:r>
              <a:rPr lang="el-GR" dirty="0"/>
              <a:t>Άμεση ανταπόκριση στις ανάγκες του πρωτογενούς τομέα μέσω του </a:t>
            </a:r>
            <a:r>
              <a:rPr lang="el-GR" dirty="0" err="1"/>
              <a:t>διαδραστικού</a:t>
            </a:r>
            <a:r>
              <a:rPr lang="el-GR" dirty="0"/>
              <a:t> και καταλυτικού ρόλου του Υπουργείου των Τμημάτων του και όλων των άλλων εμπλεκομένων. </a:t>
            </a:r>
          </a:p>
          <a:p>
            <a:endParaRPr lang="el-GR" dirty="0"/>
          </a:p>
        </p:txBody>
      </p:sp>
    </p:spTree>
    <p:extLst>
      <p:ext uri="{BB962C8B-B14F-4D97-AF65-F5344CB8AC3E}">
        <p14:creationId xmlns:p14="http://schemas.microsoft.com/office/powerpoint/2010/main" val="34219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982BC-D47E-468B-AAF3-9D6964CA18CC}"/>
              </a:ext>
            </a:extLst>
          </p:cNvPr>
          <p:cNvSpPr>
            <a:spLocks noGrp="1"/>
          </p:cNvSpPr>
          <p:nvPr>
            <p:ph type="title"/>
          </p:nvPr>
        </p:nvSpPr>
        <p:spPr/>
        <p:txBody>
          <a:bodyPr/>
          <a:lstStyle/>
          <a:p>
            <a:pPr algn="ctr"/>
            <a:r>
              <a:rPr lang="el-GR" dirty="0"/>
              <a:t>Πόροι για την υλοποίηση του οράματος και την επίτευξη των στόχων  </a:t>
            </a:r>
          </a:p>
        </p:txBody>
      </p:sp>
      <p:graphicFrame>
        <p:nvGraphicFramePr>
          <p:cNvPr id="6" name="Content Placeholder 5">
            <a:extLst>
              <a:ext uri="{FF2B5EF4-FFF2-40B4-BE49-F238E27FC236}">
                <a16:creationId xmlns:a16="http://schemas.microsoft.com/office/drawing/2014/main" id="{16F76482-9F78-4BC9-8687-66838F649144}"/>
              </a:ext>
            </a:extLst>
          </p:cNvPr>
          <p:cNvGraphicFramePr>
            <a:graphicFrameLocks noGrp="1"/>
          </p:cNvGraphicFramePr>
          <p:nvPr>
            <p:ph sz="half" idx="2"/>
            <p:extLst>
              <p:ext uri="{D42A27DB-BD31-4B8C-83A1-F6EECF244321}">
                <p14:modId xmlns:p14="http://schemas.microsoft.com/office/powerpoint/2010/main" val="1159570755"/>
              </p:ext>
            </p:extLst>
          </p:nvPr>
        </p:nvGraphicFramePr>
        <p:xfrm>
          <a:off x="0" y="1736521"/>
          <a:ext cx="12191999" cy="5280629"/>
        </p:xfrm>
        <a:graphic>
          <a:graphicData uri="http://schemas.openxmlformats.org/drawingml/2006/table">
            <a:tbl>
              <a:tblPr/>
              <a:tblGrid>
                <a:gridCol w="1954635">
                  <a:extLst>
                    <a:ext uri="{9D8B030D-6E8A-4147-A177-3AD203B41FA5}">
                      <a16:colId xmlns:a16="http://schemas.microsoft.com/office/drawing/2014/main" val="3336544670"/>
                    </a:ext>
                  </a:extLst>
                </a:gridCol>
                <a:gridCol w="2172748">
                  <a:extLst>
                    <a:ext uri="{9D8B030D-6E8A-4147-A177-3AD203B41FA5}">
                      <a16:colId xmlns:a16="http://schemas.microsoft.com/office/drawing/2014/main" val="3562410503"/>
                    </a:ext>
                  </a:extLst>
                </a:gridCol>
                <a:gridCol w="1308683">
                  <a:extLst>
                    <a:ext uri="{9D8B030D-6E8A-4147-A177-3AD203B41FA5}">
                      <a16:colId xmlns:a16="http://schemas.microsoft.com/office/drawing/2014/main" val="1202265017"/>
                    </a:ext>
                  </a:extLst>
                </a:gridCol>
                <a:gridCol w="906011">
                  <a:extLst>
                    <a:ext uri="{9D8B030D-6E8A-4147-A177-3AD203B41FA5}">
                      <a16:colId xmlns:a16="http://schemas.microsoft.com/office/drawing/2014/main" val="953850832"/>
                    </a:ext>
                  </a:extLst>
                </a:gridCol>
                <a:gridCol w="1719743">
                  <a:extLst>
                    <a:ext uri="{9D8B030D-6E8A-4147-A177-3AD203B41FA5}">
                      <a16:colId xmlns:a16="http://schemas.microsoft.com/office/drawing/2014/main" val="2987547193"/>
                    </a:ext>
                  </a:extLst>
                </a:gridCol>
                <a:gridCol w="4130179">
                  <a:extLst>
                    <a:ext uri="{9D8B030D-6E8A-4147-A177-3AD203B41FA5}">
                      <a16:colId xmlns:a16="http://schemas.microsoft.com/office/drawing/2014/main" val="3231891675"/>
                    </a:ext>
                  </a:extLst>
                </a:gridCol>
              </a:tblGrid>
              <a:tr h="355523">
                <a:tc gridSpan="2">
                  <a:txBody>
                    <a:bodyPr/>
                    <a:lstStyle/>
                    <a:p>
                      <a:pPr algn="ctr" fontAlgn="ctr"/>
                      <a:r>
                        <a:rPr lang="el-GR" sz="900" b="1" i="0" u="none" strike="noStrike">
                          <a:solidFill>
                            <a:srgbClr val="000000"/>
                          </a:solidFill>
                          <a:effectLst/>
                          <a:latin typeface="Calibri" panose="020F0502020204030204" pitchFamily="34" charset="0"/>
                        </a:rPr>
                        <a:t>ΣΤΡΑΤΗΓΙΚΟ ΣΧΕΔΙΟ ΚΑΠ 2023-2027</a:t>
                      </a:r>
                    </a:p>
                  </a:txBody>
                  <a:tcPr marL="7446" marR="7446" marT="7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l-GR"/>
                    </a:p>
                  </a:txBody>
                  <a:tcPr/>
                </a:tc>
                <a:tc>
                  <a:txBody>
                    <a:bodyPr/>
                    <a:lstStyle/>
                    <a:p>
                      <a:pPr algn="ctr" fontAlgn="ctr"/>
                      <a:r>
                        <a:rPr lang="el-GR" sz="900" b="1" i="0" u="none" strike="noStrike">
                          <a:solidFill>
                            <a:srgbClr val="000000"/>
                          </a:solidFill>
                          <a:effectLst/>
                          <a:latin typeface="Calibri" panose="020F0502020204030204" pitchFamily="34" charset="0"/>
                        </a:rPr>
                        <a:t>Ευρωπαϊκή Συνεισφορά              €</a:t>
                      </a:r>
                    </a:p>
                  </a:txBody>
                  <a:tcPr marL="7446" marR="7446" marT="74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l-GR" sz="900" b="1" i="0" u="none" strike="noStrike">
                          <a:solidFill>
                            <a:srgbClr val="000000"/>
                          </a:solidFill>
                          <a:effectLst/>
                          <a:latin typeface="Calibri" panose="020F0502020204030204" pitchFamily="34" charset="0"/>
                        </a:rPr>
                        <a:t>Δημόσια Δαπάνη €</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l-GR" sz="900" b="1" i="0" u="none" strike="noStrike">
                          <a:solidFill>
                            <a:srgbClr val="000000"/>
                          </a:solidFill>
                          <a:effectLst/>
                          <a:latin typeface="Calibri" panose="020F0502020204030204" pitchFamily="34" charset="0"/>
                        </a:rPr>
                        <a:t>Ποσοστό συγχρηματοδότησης %</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l" fontAlgn="ctr"/>
                      <a:r>
                        <a:rPr lang="el-GR" sz="900" b="1" i="0" u="none" strike="noStrike">
                          <a:solidFill>
                            <a:srgbClr val="000000"/>
                          </a:solidFill>
                          <a:effectLst/>
                          <a:latin typeface="Calibri" panose="020F0502020204030204" pitchFamily="34" charset="0"/>
                        </a:rPr>
                        <a:t>Σχέδιο</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60366887"/>
                  </a:ext>
                </a:extLst>
              </a:tr>
              <a:tr h="262272">
                <a:tc rowSpan="9">
                  <a:txBody>
                    <a:bodyPr/>
                    <a:lstStyle/>
                    <a:p>
                      <a:pPr algn="ctr" fontAlgn="ctr"/>
                      <a:r>
                        <a:rPr lang="el-GR" sz="900" b="0" i="0" u="none" strike="noStrike">
                          <a:solidFill>
                            <a:srgbClr val="000000"/>
                          </a:solidFill>
                          <a:effectLst/>
                          <a:latin typeface="Calibri" panose="020F0502020204030204" pitchFamily="34" charset="0"/>
                        </a:rPr>
                        <a:t>Α' Πυλώνας </a:t>
                      </a:r>
                    </a:p>
                  </a:txBody>
                  <a:tcPr marL="7446" marR="7446" marT="744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B9FF"/>
                    </a:solidFill>
                  </a:tcPr>
                </a:tc>
                <a:tc rowSpan="5">
                  <a:txBody>
                    <a:bodyPr/>
                    <a:lstStyle/>
                    <a:p>
                      <a:pPr algn="ctr" fontAlgn="ctr"/>
                      <a:r>
                        <a:rPr lang="el-GR" sz="900" b="0" i="0" u="none" strike="noStrike">
                          <a:solidFill>
                            <a:srgbClr val="000000"/>
                          </a:solidFill>
                          <a:effectLst/>
                          <a:latin typeface="Calibri" panose="020F0502020204030204" pitchFamily="34" charset="0"/>
                        </a:rPr>
                        <a:t>Αμέσες Πληρωμές </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E3"/>
                    </a:solidFill>
                  </a:tcPr>
                </a:tc>
                <a:tc rowSpan="5">
                  <a:txBody>
                    <a:bodyPr/>
                    <a:lstStyle/>
                    <a:p>
                      <a:pPr algn="ctr" fontAlgn="ctr"/>
                      <a:r>
                        <a:rPr lang="el-GR" sz="900" b="0" i="0" u="none" strike="noStrike">
                          <a:solidFill>
                            <a:srgbClr val="000000"/>
                          </a:solidFill>
                          <a:effectLst/>
                          <a:latin typeface="Calibri" panose="020F0502020204030204" pitchFamily="34" charset="0"/>
                        </a:rPr>
                        <a:t>238.237.700 €</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2E3"/>
                    </a:solidFill>
                  </a:tcPr>
                </a:tc>
                <a:tc rowSpan="5">
                  <a:txBody>
                    <a:bodyPr/>
                    <a:lstStyle/>
                    <a:p>
                      <a:pPr algn="ctr" fontAlgn="ctr"/>
                      <a:r>
                        <a:rPr lang="el-GR" sz="900" b="0" i="0" u="none" strike="noStrike">
                          <a:solidFill>
                            <a:srgbClr val="000000"/>
                          </a:solidFill>
                          <a:effectLst/>
                          <a:latin typeface="Calibri" panose="020F0502020204030204" pitchFamily="34" charset="0"/>
                        </a:rPr>
                        <a:t>238.237.700 €</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E3"/>
                    </a:solidFill>
                  </a:tcPr>
                </a:tc>
                <a:tc rowSpan="5">
                  <a:txBody>
                    <a:bodyPr/>
                    <a:lstStyle/>
                    <a:p>
                      <a:pPr algn="ctr" fontAlgn="ctr"/>
                      <a:r>
                        <a:rPr lang="el-GR" sz="900" b="0" i="0" u="none" strike="noStrike">
                          <a:solidFill>
                            <a:srgbClr val="000000"/>
                          </a:solidFill>
                          <a:effectLst/>
                          <a:latin typeface="Calibri" panose="020F0502020204030204" pitchFamily="34" charset="0"/>
                        </a:rPr>
                        <a:t>100%</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E3"/>
                    </a:solidFill>
                  </a:tcPr>
                </a:tc>
                <a:tc>
                  <a:txBody>
                    <a:bodyPr/>
                    <a:lstStyle/>
                    <a:p>
                      <a:pPr algn="l" fontAlgn="b"/>
                      <a:r>
                        <a:rPr lang="el-GR" sz="1200" b="1" i="0" u="none" strike="noStrike">
                          <a:solidFill>
                            <a:srgbClr val="000000"/>
                          </a:solidFill>
                          <a:effectLst/>
                          <a:latin typeface="Calibri" panose="020F0502020204030204" pitchFamily="34" charset="0"/>
                        </a:rPr>
                        <a:t>Βασική ενίσχυση (άρθρο 17)</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43371267"/>
                  </a:ext>
                </a:extLst>
              </a:tr>
              <a:tr h="244787">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a:solidFill>
                            <a:srgbClr val="000000"/>
                          </a:solidFill>
                          <a:effectLst/>
                          <a:latin typeface="Calibri" panose="020F0502020204030204" pitchFamily="34" charset="0"/>
                        </a:rPr>
                        <a:t>Συνδεδεμένη ενίσχυση (άρθρο 16)</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279326859"/>
                  </a:ext>
                </a:extLst>
              </a:tr>
              <a:tr h="268099">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a:solidFill>
                            <a:srgbClr val="000000"/>
                          </a:solidFill>
                          <a:effectLst/>
                          <a:latin typeface="Calibri" panose="020F0502020204030204" pitchFamily="34" charset="0"/>
                        </a:rPr>
                        <a:t>Οικολογικά προγράμματα (eco schemes) - άρθρο 28</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431852971"/>
                  </a:ext>
                </a:extLst>
              </a:tr>
              <a:tr h="327903">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a:solidFill>
                            <a:srgbClr val="000000"/>
                          </a:solidFill>
                          <a:effectLst/>
                          <a:latin typeface="Calibri" panose="020F0502020204030204" pitchFamily="34" charset="0"/>
                        </a:rPr>
                        <a:t>Συμπληρωματική αναδιανεμητική ενίσχυση (άρθρο 26)</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278185"/>
                  </a:ext>
                </a:extLst>
              </a:tr>
              <a:tr h="320330">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a:solidFill>
                            <a:srgbClr val="000000"/>
                          </a:solidFill>
                          <a:effectLst/>
                          <a:latin typeface="Calibri" panose="020F0502020204030204" pitchFamily="34" charset="0"/>
                        </a:rPr>
                        <a:t>Συμπληρωματική ενίχυση για νέους γεωργούς (άρθρο 27)</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431448200"/>
                  </a:ext>
                </a:extLst>
              </a:tr>
              <a:tr h="327903">
                <a:tc vMerge="1">
                  <a:txBody>
                    <a:bodyPr/>
                    <a:lstStyle/>
                    <a:p>
                      <a:endParaRPr lang="el-GR"/>
                    </a:p>
                  </a:txBody>
                  <a:tcPr/>
                </a:tc>
                <a:tc rowSpan="4">
                  <a:txBody>
                    <a:bodyPr/>
                    <a:lstStyle/>
                    <a:p>
                      <a:pPr algn="ctr" fontAlgn="ctr"/>
                      <a:r>
                        <a:rPr lang="el-GR" sz="900" b="0" i="0" u="none" strike="noStrike">
                          <a:solidFill>
                            <a:srgbClr val="000000"/>
                          </a:solidFill>
                          <a:effectLst/>
                          <a:latin typeface="Calibri" panose="020F0502020204030204" pitchFamily="34" charset="0"/>
                        </a:rPr>
                        <a:t>Κοινές Οργανώσεις Αγοράς</a:t>
                      </a:r>
                    </a:p>
                  </a:txBody>
                  <a:tcPr marL="7446" marR="7446" marT="74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FF"/>
                    </a:solidFill>
                  </a:tcPr>
                </a:tc>
                <a:tc rowSpan="4">
                  <a:txBody>
                    <a:bodyPr/>
                    <a:lstStyle/>
                    <a:p>
                      <a:pPr algn="ctr" fontAlgn="ctr"/>
                      <a:r>
                        <a:rPr lang="el-GR" sz="900" b="0" i="0" u="none" strike="noStrike">
                          <a:solidFill>
                            <a:srgbClr val="000000"/>
                          </a:solidFill>
                          <a:effectLst/>
                          <a:latin typeface="Calibri" panose="020F0502020204030204" pitchFamily="34" charset="0"/>
                        </a:rPr>
                        <a:t>4.634.653 €</a:t>
                      </a:r>
                    </a:p>
                  </a:txBody>
                  <a:tcPr marL="7446" marR="7446" marT="7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FF"/>
                    </a:solidFill>
                  </a:tcPr>
                </a:tc>
                <a:tc rowSpan="4">
                  <a:txBody>
                    <a:bodyPr/>
                    <a:lstStyle/>
                    <a:p>
                      <a:pPr algn="ctr" fontAlgn="ctr"/>
                      <a:r>
                        <a:rPr lang="el-GR" sz="900" b="0" i="0" u="none" strike="noStrike">
                          <a:solidFill>
                            <a:srgbClr val="000000"/>
                          </a:solidFill>
                          <a:effectLst/>
                          <a:latin typeface="Calibri" panose="020F0502020204030204" pitchFamily="34" charset="0"/>
                        </a:rPr>
                        <a:t>4.634.653 €</a:t>
                      </a:r>
                    </a:p>
                  </a:txBody>
                  <a:tcPr marL="7446" marR="7446" marT="74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FF"/>
                    </a:solidFill>
                  </a:tcPr>
                </a:tc>
                <a:tc rowSpan="4">
                  <a:txBody>
                    <a:bodyPr/>
                    <a:lstStyle/>
                    <a:p>
                      <a:pPr algn="ctr" fontAlgn="ctr"/>
                      <a:r>
                        <a:rPr lang="el-GR" sz="900" b="0" i="0" u="none" strike="noStrike">
                          <a:solidFill>
                            <a:srgbClr val="000000"/>
                          </a:solidFill>
                          <a:effectLst/>
                          <a:latin typeface="Calibri" panose="020F0502020204030204" pitchFamily="34" charset="0"/>
                        </a:rPr>
                        <a:t>100%</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FF"/>
                    </a:solidFill>
                  </a:tcPr>
                </a:tc>
                <a:tc>
                  <a:txBody>
                    <a:bodyPr/>
                    <a:lstStyle/>
                    <a:p>
                      <a:pPr algn="l" fontAlgn="b"/>
                      <a:r>
                        <a:rPr lang="el-GR" sz="1200" b="1" i="0" u="none" strike="noStrike">
                          <a:solidFill>
                            <a:srgbClr val="000000"/>
                          </a:solidFill>
                          <a:effectLst/>
                          <a:latin typeface="Calibri" panose="020F0502020204030204" pitchFamily="34" charset="0"/>
                        </a:rPr>
                        <a:t>Εθνικό Πρόγραμμα Στήριξης Αμπελοκαλλιέργειας (άρθρο 51)</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53285593"/>
                  </a:ext>
                </a:extLst>
              </a:tr>
              <a:tr h="233129">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a:solidFill>
                            <a:srgbClr val="000000"/>
                          </a:solidFill>
                          <a:effectLst/>
                          <a:latin typeface="Calibri" panose="020F0502020204030204" pitchFamily="34" charset="0"/>
                        </a:rPr>
                        <a:t>Μελισσοκομικό Πρόγραμμα (άρθρο 48)</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08212598"/>
                  </a:ext>
                </a:extLst>
              </a:tr>
              <a:tr h="220544">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a:solidFill>
                            <a:srgbClr val="000000"/>
                          </a:solidFill>
                          <a:effectLst/>
                          <a:latin typeface="Calibri" panose="020F0502020204030204" pitchFamily="34" charset="0"/>
                        </a:rPr>
                        <a:t>Φρούτα και λαχανικά (αρθρο 42)</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335311"/>
                  </a:ext>
                </a:extLst>
              </a:tr>
              <a:tr h="169019">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a:solidFill>
                            <a:srgbClr val="000000"/>
                          </a:solidFill>
                          <a:effectLst/>
                          <a:latin typeface="Calibri" panose="020F0502020204030204" pitchFamily="34" charset="0"/>
                        </a:rPr>
                        <a:t>Ελαιόλαδο (άρθρο 56)</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494437"/>
                  </a:ext>
                </a:extLst>
              </a:tr>
              <a:tr h="327903">
                <a:tc rowSpan="9">
                  <a:txBody>
                    <a:bodyPr/>
                    <a:lstStyle/>
                    <a:p>
                      <a:pPr algn="ctr" fontAlgn="ctr"/>
                      <a:r>
                        <a:rPr lang="el-GR" sz="900" b="0" i="0" u="none" strike="noStrike">
                          <a:solidFill>
                            <a:srgbClr val="000000"/>
                          </a:solidFill>
                          <a:effectLst/>
                          <a:latin typeface="Calibri" panose="020F0502020204030204" pitchFamily="34" charset="0"/>
                        </a:rPr>
                        <a:t>Β'Πύλωνας</a:t>
                      </a:r>
                    </a:p>
                  </a:txBody>
                  <a:tcPr marL="7446" marR="7446" marT="744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rowSpan="9">
                  <a:txBody>
                    <a:bodyPr/>
                    <a:lstStyle/>
                    <a:p>
                      <a:pPr algn="ctr" fontAlgn="ctr"/>
                      <a:r>
                        <a:rPr lang="el-GR" sz="900" b="0" i="0" u="none" strike="noStrike">
                          <a:solidFill>
                            <a:srgbClr val="000000"/>
                          </a:solidFill>
                          <a:effectLst/>
                          <a:latin typeface="Calibri" panose="020F0502020204030204" pitchFamily="34" charset="0"/>
                        </a:rPr>
                        <a:t>Πρόγραμμα Αγροτικής Ανάπτυξης</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rowSpan="9">
                  <a:txBody>
                    <a:bodyPr/>
                    <a:lstStyle/>
                    <a:p>
                      <a:pPr algn="ctr" fontAlgn="ctr"/>
                      <a:r>
                        <a:rPr lang="el-GR" sz="900" b="0" i="0" u="none" strike="noStrike">
                          <a:solidFill>
                            <a:srgbClr val="000000"/>
                          </a:solidFill>
                          <a:effectLst/>
                          <a:latin typeface="Calibri" panose="020F0502020204030204" pitchFamily="34" charset="0"/>
                        </a:rPr>
                        <a:t>118.852.570 €</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rowSpan="9">
                  <a:txBody>
                    <a:bodyPr/>
                    <a:lstStyle/>
                    <a:p>
                      <a:pPr algn="ctr" fontAlgn="ctr"/>
                      <a:r>
                        <a:rPr lang="el-GR" sz="900" b="0" i="0" u="none" strike="noStrike">
                          <a:solidFill>
                            <a:srgbClr val="000000"/>
                          </a:solidFill>
                          <a:effectLst/>
                          <a:latin typeface="Calibri" panose="020F0502020204030204" pitchFamily="34" charset="0"/>
                        </a:rPr>
                        <a:t>204.000.000 €</a:t>
                      </a:r>
                    </a:p>
                  </a:txBody>
                  <a:tcPr marL="7446" marR="7446" marT="7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rowSpan="9">
                  <a:txBody>
                    <a:bodyPr/>
                    <a:lstStyle/>
                    <a:p>
                      <a:pPr algn="ctr" fontAlgn="b"/>
                      <a:r>
                        <a:rPr lang="el-GR" sz="900" b="0" i="0" u="none" strike="noStrike" dirty="0">
                          <a:solidFill>
                            <a:srgbClr val="000000"/>
                          </a:solidFill>
                          <a:effectLst/>
                          <a:latin typeface="Calibri" panose="020F0502020204030204" pitchFamily="34" charset="0"/>
                        </a:rPr>
                        <a:t>60%*( μέσος όρος)</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l" fontAlgn="b"/>
                      <a:r>
                        <a:rPr lang="el-GR" sz="1200" b="1" i="0" u="none" strike="noStrike">
                          <a:solidFill>
                            <a:srgbClr val="000000"/>
                          </a:solidFill>
                          <a:effectLst/>
                          <a:latin typeface="Calibri" panose="020F0502020204030204" pitchFamily="34" charset="0"/>
                        </a:rPr>
                        <a:t>Περιβαλλοντικές, κλιματικές και άλλες δεσμεύσεις διαχείρισης (άρθρο 65) (80%)</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060045244"/>
                  </a:ext>
                </a:extLst>
              </a:tr>
              <a:tr h="273928">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a:solidFill>
                            <a:srgbClr val="000000"/>
                          </a:solidFill>
                          <a:effectLst/>
                          <a:latin typeface="Calibri" panose="020F0502020204030204" pitchFamily="34" charset="0"/>
                        </a:rPr>
                        <a:t>Φυσικοί ή άλλοι περιορισμοί ανά περιοχή (άρθρο 66)</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20794078"/>
                  </a:ext>
                </a:extLst>
              </a:tr>
              <a:tr h="250615">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a:solidFill>
                            <a:srgbClr val="000000"/>
                          </a:solidFill>
                          <a:effectLst/>
                          <a:latin typeface="Calibri" panose="020F0502020204030204" pitchFamily="34" charset="0"/>
                        </a:rPr>
                        <a:t>Περιοχές με υποχρεωτικούς περιορισμούς (άρθρο 67)</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FFF9"/>
                    </a:solidFill>
                  </a:tcPr>
                </a:tc>
                <a:extLst>
                  <a:ext uri="{0D108BD9-81ED-4DB2-BD59-A6C34878D82A}">
                    <a16:rowId xmlns:a16="http://schemas.microsoft.com/office/drawing/2014/main" val="4201364093"/>
                  </a:ext>
                </a:extLst>
              </a:tr>
              <a:tr h="164398">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a:solidFill>
                            <a:srgbClr val="000000"/>
                          </a:solidFill>
                          <a:effectLst/>
                          <a:latin typeface="Calibri" panose="020F0502020204030204" pitchFamily="34" charset="0"/>
                        </a:rPr>
                        <a:t>Επενδύσεις (άρθρο 68)</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323230716"/>
                  </a:ext>
                </a:extLst>
              </a:tr>
              <a:tr h="327903">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a:solidFill>
                            <a:srgbClr val="000000"/>
                          </a:solidFill>
                          <a:effectLst/>
                          <a:latin typeface="Calibri" panose="020F0502020204030204" pitchFamily="34" charset="0"/>
                        </a:rPr>
                        <a:t>Εγκατάσταση νέων γεωργών και σύσταση αγροτικών επιχειρήσεων(άρθρο 69)</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25375075"/>
                  </a:ext>
                </a:extLst>
              </a:tr>
              <a:tr h="220544">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a:solidFill>
                            <a:srgbClr val="000000"/>
                          </a:solidFill>
                          <a:effectLst/>
                          <a:latin typeface="Calibri" panose="020F0502020204030204" pitchFamily="34" charset="0"/>
                        </a:rPr>
                        <a:t>Εργαλεία διαχείρισης κινδύνων (άρθρο 70)</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1285060"/>
                  </a:ext>
                </a:extLst>
              </a:tr>
              <a:tr h="169019">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a:solidFill>
                            <a:srgbClr val="000000"/>
                          </a:solidFill>
                          <a:effectLst/>
                          <a:latin typeface="Calibri" panose="020F0502020204030204" pitchFamily="34" charset="0"/>
                        </a:rPr>
                        <a:t>Συνεργασία (άρθρο 71) (65%)</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785767600"/>
                  </a:ext>
                </a:extLst>
              </a:tr>
              <a:tr h="233129">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a:solidFill>
                            <a:srgbClr val="000000"/>
                          </a:solidFill>
                          <a:effectLst/>
                          <a:latin typeface="Calibri" panose="020F0502020204030204" pitchFamily="34" charset="0"/>
                        </a:rPr>
                        <a:t>Ανταλλαγή γνώσεων και πληροφοριών (άρθρο 72)</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087491926"/>
                  </a:ext>
                </a:extLst>
              </a:tr>
              <a:tr h="203989">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pPr algn="l" fontAlgn="b"/>
                      <a:r>
                        <a:rPr lang="el-GR" sz="1200" b="1" i="0" u="none" strike="noStrike" dirty="0">
                          <a:solidFill>
                            <a:srgbClr val="000000"/>
                          </a:solidFill>
                          <a:effectLst/>
                          <a:latin typeface="Calibri" panose="020F0502020204030204" pitchFamily="34" charset="0"/>
                        </a:rPr>
                        <a:t>Τεχνική βοήθεια</a:t>
                      </a:r>
                    </a:p>
                  </a:txBody>
                  <a:tcPr marL="7446" marR="7446" marT="7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318481897"/>
                  </a:ext>
                </a:extLst>
              </a:tr>
              <a:tr h="220544">
                <a:tc gridSpan="2">
                  <a:txBody>
                    <a:bodyPr/>
                    <a:lstStyle/>
                    <a:p>
                      <a:pPr algn="l" fontAlgn="b"/>
                      <a:r>
                        <a:rPr lang="el-GR" sz="900" b="1" i="0" u="none" strike="noStrike" dirty="0">
                          <a:solidFill>
                            <a:srgbClr val="000000"/>
                          </a:solidFill>
                          <a:effectLst/>
                          <a:latin typeface="Calibri" panose="020F0502020204030204" pitchFamily="34" charset="0"/>
                        </a:rPr>
                        <a:t>ΣΥΝΟΛΙΚΟ ΠΟΣΟ ΣΤΡΑΤΗΓΙΚΟΥ ΣΧΕΔΙΟΥ ΚΑΠ</a:t>
                      </a:r>
                    </a:p>
                  </a:txBody>
                  <a:tcPr marL="7446" marR="7446" marT="74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l-GR"/>
                    </a:p>
                  </a:txBody>
                  <a:tcPr/>
                </a:tc>
                <a:tc>
                  <a:txBody>
                    <a:bodyPr/>
                    <a:lstStyle/>
                    <a:p>
                      <a:pPr algn="r" fontAlgn="b"/>
                      <a:r>
                        <a:rPr lang="el-GR" sz="900" b="1" i="0" u="none" strike="noStrike">
                          <a:solidFill>
                            <a:srgbClr val="000000"/>
                          </a:solidFill>
                          <a:effectLst/>
                          <a:latin typeface="Calibri" panose="020F0502020204030204" pitchFamily="34" charset="0"/>
                        </a:rPr>
                        <a:t>361.724.923 €</a:t>
                      </a:r>
                    </a:p>
                  </a:txBody>
                  <a:tcPr marL="7446" marR="7446" marT="74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900" b="1" i="0" u="none" strike="noStrike">
                          <a:solidFill>
                            <a:srgbClr val="000000"/>
                          </a:solidFill>
                          <a:effectLst/>
                          <a:latin typeface="Calibri" panose="020F0502020204030204" pitchFamily="34" charset="0"/>
                        </a:rPr>
                        <a:t>446.872.353 €</a:t>
                      </a:r>
                    </a:p>
                  </a:txBody>
                  <a:tcPr marL="7446" marR="7446" marT="74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l-GR" sz="900" b="0" i="0" u="none" strike="noStrike">
                          <a:solidFill>
                            <a:srgbClr val="000000"/>
                          </a:solidFill>
                          <a:effectLst/>
                          <a:latin typeface="Calibri" panose="020F0502020204030204" pitchFamily="34" charset="0"/>
                        </a:rPr>
                        <a:t> </a:t>
                      </a:r>
                    </a:p>
                  </a:txBody>
                  <a:tcPr marL="7446" marR="7446" marT="744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l-GR" sz="900" b="1" i="0" u="none" strike="noStrike" dirty="0">
                          <a:solidFill>
                            <a:srgbClr val="000000"/>
                          </a:solidFill>
                          <a:effectLst/>
                          <a:latin typeface="Calibri" panose="020F0502020204030204" pitchFamily="34" charset="0"/>
                        </a:rPr>
                        <a:t> </a:t>
                      </a:r>
                    </a:p>
                  </a:txBody>
                  <a:tcPr marL="7446" marR="7446" marT="74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70617480"/>
                  </a:ext>
                </a:extLst>
              </a:tr>
            </a:tbl>
          </a:graphicData>
        </a:graphic>
      </p:graphicFrame>
      <p:sp>
        <p:nvSpPr>
          <p:cNvPr id="5" name="Slide Number Placeholder 4">
            <a:extLst>
              <a:ext uri="{FF2B5EF4-FFF2-40B4-BE49-F238E27FC236}">
                <a16:creationId xmlns:a16="http://schemas.microsoft.com/office/drawing/2014/main" id="{E0B06F2D-5D46-44BC-AF10-888FF31F50C9}"/>
              </a:ext>
            </a:extLst>
          </p:cNvPr>
          <p:cNvSpPr>
            <a:spLocks noGrp="1"/>
          </p:cNvSpPr>
          <p:nvPr>
            <p:ph type="sldNum" sz="quarter" idx="12"/>
          </p:nvPr>
        </p:nvSpPr>
        <p:spPr/>
        <p:txBody>
          <a:bodyPr/>
          <a:lstStyle/>
          <a:p>
            <a:pPr rtl="0"/>
            <a:fld id="{BD266BE7-899D-4075-917F-DBDE33B6B692}" type="slidenum">
              <a:rPr lang="el-GR" smtClean="0"/>
              <a:t>16</a:t>
            </a:fld>
            <a:endParaRPr lang="el-GR" dirty="0"/>
          </a:p>
        </p:txBody>
      </p:sp>
    </p:spTree>
    <p:extLst>
      <p:ext uri="{BB962C8B-B14F-4D97-AF65-F5344CB8AC3E}">
        <p14:creationId xmlns:p14="http://schemas.microsoft.com/office/powerpoint/2010/main" val="307175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Σύμβολο κράτησης θέσης κειμένου 2"/>
          <p:cNvSpPr>
            <a:spLocks noGrp="1"/>
          </p:cNvSpPr>
          <p:nvPr>
            <p:ph type="body" idx="1"/>
          </p:nvPr>
        </p:nvSpPr>
        <p:spPr>
          <a:xfrm>
            <a:off x="4116543" y="5606256"/>
            <a:ext cx="6597465" cy="1500187"/>
          </a:xfrm>
        </p:spPr>
        <p:txBody>
          <a:bodyPr rtlCol="0"/>
          <a:lstStyle/>
          <a:p>
            <a:pPr algn="r" rtl="0"/>
            <a:r>
              <a:rPr lang="el-GR" i="1" dirty="0">
                <a:latin typeface="Comic Sans MS" panose="030F0702030302020204" pitchFamily="66" charset="0"/>
              </a:rPr>
              <a:t> </a:t>
            </a:r>
          </a:p>
        </p:txBody>
      </p:sp>
      <p:sp>
        <p:nvSpPr>
          <p:cNvPr id="2" name="Θέση αριθμού διαφάνειας 1">
            <a:extLst>
              <a:ext uri="{FF2B5EF4-FFF2-40B4-BE49-F238E27FC236}">
                <a16:creationId xmlns:a16="http://schemas.microsoft.com/office/drawing/2014/main" id="{51D7C0EA-1662-4536-B5FE-0C871D69CB5E}"/>
              </a:ext>
            </a:extLst>
          </p:cNvPr>
          <p:cNvSpPr>
            <a:spLocks noGrp="1"/>
          </p:cNvSpPr>
          <p:nvPr>
            <p:ph type="sldNum" sz="quarter" idx="12"/>
          </p:nvPr>
        </p:nvSpPr>
        <p:spPr/>
        <p:txBody>
          <a:bodyPr/>
          <a:lstStyle/>
          <a:p>
            <a:pPr rtl="0"/>
            <a:fld id="{BD266BE7-899D-4075-917F-DBDE33B6B692}" type="slidenum">
              <a:rPr lang="el-GR" smtClean="0"/>
              <a:pPr rtl="0"/>
              <a:t>17</a:t>
            </a:fld>
            <a:endParaRPr lang="el-GR" dirty="0"/>
          </a:p>
        </p:txBody>
      </p:sp>
      <p:sp>
        <p:nvSpPr>
          <p:cNvPr id="3" name="TextBox 2">
            <a:extLst>
              <a:ext uri="{FF2B5EF4-FFF2-40B4-BE49-F238E27FC236}">
                <a16:creationId xmlns:a16="http://schemas.microsoft.com/office/drawing/2014/main" id="{CB902201-BF67-45B4-8A5F-3E4D0452DC01}"/>
              </a:ext>
            </a:extLst>
          </p:cNvPr>
          <p:cNvSpPr txBox="1"/>
          <p:nvPr/>
        </p:nvSpPr>
        <p:spPr>
          <a:xfrm>
            <a:off x="6096000" y="0"/>
            <a:ext cx="4685120" cy="4864088"/>
          </a:xfrm>
          <a:prstGeom prst="rect">
            <a:avLst/>
          </a:prstGeom>
          <a:noFill/>
        </p:spPr>
        <p:txBody>
          <a:bodyPr wrap="square" rtlCol="0">
            <a:spAutoFit/>
          </a:bodyPr>
          <a:lstStyle/>
          <a:p>
            <a:r>
              <a:rPr lang="el-GR" sz="2400" b="1" u="sng" dirty="0"/>
              <a:t>Επόμενα βήματα</a:t>
            </a:r>
          </a:p>
          <a:p>
            <a:pPr marL="800100" lvl="1" indent="-342900" algn="just">
              <a:lnSpc>
                <a:spcPct val="120000"/>
              </a:lnSpc>
              <a:buFont typeface="Wingdings" panose="05000000000000000000" pitchFamily="2" charset="2"/>
              <a:buChar char="§"/>
            </a:pPr>
            <a:r>
              <a:rPr lang="el-GR" sz="2400" dirty="0"/>
              <a:t>Επικύρωση του οράματος</a:t>
            </a:r>
          </a:p>
          <a:p>
            <a:pPr marL="800100" lvl="1" indent="-342900" algn="just">
              <a:lnSpc>
                <a:spcPct val="120000"/>
              </a:lnSpc>
              <a:buFont typeface="Wingdings" panose="05000000000000000000" pitchFamily="2" charset="2"/>
              <a:buChar char="§"/>
            </a:pPr>
            <a:r>
              <a:rPr lang="el-GR" sz="2400" dirty="0"/>
              <a:t>Εντατικοποίηση και ενίσχυση των συνεργασιών και συνεργειών με απώτερο στόχο την πλήρη και αποτελεσματική επιτυχία του Στρατηγικού μας Σχεδίου</a:t>
            </a:r>
          </a:p>
          <a:p>
            <a:pPr marL="800100" lvl="1" indent="-342900" algn="just">
              <a:lnSpc>
                <a:spcPct val="120000"/>
              </a:lnSpc>
              <a:buFont typeface="Wingdings" panose="05000000000000000000" pitchFamily="2" charset="2"/>
              <a:buChar char="§"/>
            </a:pPr>
            <a:r>
              <a:rPr lang="el-GR" sz="2400" dirty="0"/>
              <a:t>Για την κοινωνία και τον ΑΝΘΡΩΠΟ.</a:t>
            </a:r>
          </a:p>
          <a:p>
            <a:pPr marL="800100" lvl="1" indent="-342900" algn="just">
              <a:lnSpc>
                <a:spcPct val="120000"/>
              </a:lnSpc>
              <a:buFont typeface="Wingdings" panose="05000000000000000000" pitchFamily="2" charset="2"/>
              <a:buChar char="§"/>
            </a:pPr>
            <a:endParaRPr lang="el-GR" sz="2400" dirty="0"/>
          </a:p>
        </p:txBody>
      </p:sp>
      <p:graphicFrame>
        <p:nvGraphicFramePr>
          <p:cNvPr id="5" name="Diagram 4">
            <a:extLst>
              <a:ext uri="{FF2B5EF4-FFF2-40B4-BE49-F238E27FC236}">
                <a16:creationId xmlns:a16="http://schemas.microsoft.com/office/drawing/2014/main" id="{0E7A5579-123B-44F8-853B-23129D5BA211}"/>
              </a:ext>
            </a:extLst>
          </p:cNvPr>
          <p:cNvGraphicFramePr/>
          <p:nvPr>
            <p:extLst>
              <p:ext uri="{D42A27DB-BD31-4B8C-83A1-F6EECF244321}">
                <p14:modId xmlns:p14="http://schemas.microsoft.com/office/powerpoint/2010/main" val="418253523"/>
              </p:ext>
            </p:extLst>
          </p:nvPr>
        </p:nvGraphicFramePr>
        <p:xfrm>
          <a:off x="-3642888" y="136525"/>
          <a:ext cx="14214035" cy="6446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4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982BC-D47E-468B-AAF3-9D6964CA18CC}"/>
              </a:ext>
            </a:extLst>
          </p:cNvPr>
          <p:cNvSpPr>
            <a:spLocks noGrp="1"/>
          </p:cNvSpPr>
          <p:nvPr>
            <p:ph type="title"/>
          </p:nvPr>
        </p:nvSpPr>
        <p:spPr/>
        <p:txBody>
          <a:bodyPr>
            <a:normAutofit/>
          </a:bodyPr>
          <a:lstStyle/>
          <a:p>
            <a:pPr algn="ctr"/>
            <a:r>
              <a:rPr lang="el-GR" dirty="0"/>
              <a:t>Χρονοδιαγράμματα και ορόσημα για την πλήρη εφαρμογή του Στρατηγικού Σχεδίου 2023 2027</a:t>
            </a:r>
          </a:p>
        </p:txBody>
      </p:sp>
      <p:sp>
        <p:nvSpPr>
          <p:cNvPr id="5" name="Slide Number Placeholder 4">
            <a:extLst>
              <a:ext uri="{FF2B5EF4-FFF2-40B4-BE49-F238E27FC236}">
                <a16:creationId xmlns:a16="http://schemas.microsoft.com/office/drawing/2014/main" id="{E0B06F2D-5D46-44BC-AF10-888FF31F50C9}"/>
              </a:ext>
            </a:extLst>
          </p:cNvPr>
          <p:cNvSpPr>
            <a:spLocks noGrp="1"/>
          </p:cNvSpPr>
          <p:nvPr>
            <p:ph type="sldNum" sz="quarter" idx="12"/>
          </p:nvPr>
        </p:nvSpPr>
        <p:spPr/>
        <p:txBody>
          <a:bodyPr/>
          <a:lstStyle/>
          <a:p>
            <a:pPr rtl="0"/>
            <a:fld id="{BD266BE7-899D-4075-917F-DBDE33B6B692}" type="slidenum">
              <a:rPr lang="el-GR" smtClean="0"/>
              <a:t>18</a:t>
            </a:fld>
            <a:endParaRPr lang="el-GR" dirty="0"/>
          </a:p>
        </p:txBody>
      </p:sp>
      <p:sp>
        <p:nvSpPr>
          <p:cNvPr id="4" name="Content Placeholder 3">
            <a:extLst>
              <a:ext uri="{FF2B5EF4-FFF2-40B4-BE49-F238E27FC236}">
                <a16:creationId xmlns:a16="http://schemas.microsoft.com/office/drawing/2014/main" id="{5480A46A-E8B3-4BA2-87FA-B12C65E25B39}"/>
              </a:ext>
            </a:extLst>
          </p:cNvPr>
          <p:cNvSpPr>
            <a:spLocks noGrp="1"/>
          </p:cNvSpPr>
          <p:nvPr>
            <p:ph sz="half" idx="2"/>
          </p:nvPr>
        </p:nvSpPr>
        <p:spPr>
          <a:xfrm>
            <a:off x="201336" y="2194560"/>
            <a:ext cx="10707456" cy="3986784"/>
          </a:xfrm>
        </p:spPr>
        <p:txBody>
          <a:bodyPr/>
          <a:lstStyle/>
          <a:p>
            <a:pPr lvl="0">
              <a:buNone/>
            </a:pPr>
            <a:endParaRPr lang="el" sz="1200" b="1" dirty="0">
              <a:latin typeface="Arial Nova" panose="020B0504020202020204" pitchFamily="34" charset="0"/>
            </a:endParaRPr>
          </a:p>
          <a:p>
            <a:pPr lvl="1">
              <a:buFont typeface="Wingdings" panose="05000000000000000000" pitchFamily="2" charset="2"/>
              <a:buChar char="Ø"/>
            </a:pPr>
            <a:endParaRPr lang="el" sz="1200" dirty="0">
              <a:latin typeface="Arial Nova" panose="020B0504020202020204" pitchFamily="34" charset="0"/>
            </a:endParaRPr>
          </a:p>
          <a:p>
            <a:pPr lvl="1">
              <a:buFont typeface="Wingdings" panose="05000000000000000000" pitchFamily="2" charset="2"/>
              <a:buChar char="Ø"/>
            </a:pPr>
            <a:endParaRPr lang="el" sz="1200" dirty="0">
              <a:latin typeface="Arial Nova" panose="020B0504020202020204" pitchFamily="34" charset="0"/>
            </a:endParaRPr>
          </a:p>
          <a:p>
            <a:pPr lvl="1">
              <a:buFont typeface="Wingdings" panose="05000000000000000000" pitchFamily="2" charset="2"/>
              <a:buChar char="Ø"/>
            </a:pPr>
            <a:endParaRPr lang="el" sz="1200" dirty="0">
              <a:latin typeface="Arial Nova" panose="020B0504020202020204" pitchFamily="34" charset="0"/>
            </a:endParaRPr>
          </a:p>
          <a:p>
            <a:pPr lvl="1">
              <a:buFont typeface="Wingdings" panose="05000000000000000000" pitchFamily="2" charset="2"/>
              <a:buChar char="Ø"/>
            </a:pPr>
            <a:endParaRPr lang="el" sz="1200" dirty="0">
              <a:latin typeface="Arial Nova" panose="020B0504020202020204" pitchFamily="34" charset="0"/>
            </a:endParaRPr>
          </a:p>
          <a:p>
            <a:pPr lvl="1"/>
            <a:r>
              <a:rPr lang="el-GR" sz="1200" dirty="0"/>
              <a:t>Να αξιοποιήσουμε τις νέες τεχνολογίες για να καταστήσουμε τους γεωργούς μας</a:t>
            </a:r>
            <a:endParaRPr lang="el" sz="1200" dirty="0">
              <a:latin typeface="Arial Nova" panose="020B0504020202020204" pitchFamily="34" charset="0"/>
            </a:endParaRPr>
          </a:p>
          <a:p>
            <a:endParaRPr lang="el-GR" dirty="0"/>
          </a:p>
        </p:txBody>
      </p:sp>
      <p:graphicFrame>
        <p:nvGraphicFramePr>
          <p:cNvPr id="7" name="Σύμβολο κράτησης θέσης περιεχομένου 2" descr="Τραπεζοειδής λίστα που εμφανίζει 4 ομάδες τακτοποιημένες από τα αριστερά προς τα δεξιά με περιγραφές εργασιών κάτω από κάθε ομάδα">
            <a:extLst>
              <a:ext uri="{FF2B5EF4-FFF2-40B4-BE49-F238E27FC236}">
                <a16:creationId xmlns:a16="http://schemas.microsoft.com/office/drawing/2014/main" id="{B964DE91-5096-44D4-A1C8-9D50891C1669}"/>
              </a:ext>
            </a:extLst>
          </p:cNvPr>
          <p:cNvGraphicFramePr>
            <a:graphicFrameLocks noGrp="1"/>
          </p:cNvGraphicFramePr>
          <p:nvPr>
            <p:ph idx="1"/>
            <p:extLst>
              <p:ext uri="{D42A27DB-BD31-4B8C-83A1-F6EECF244321}">
                <p14:modId xmlns:p14="http://schemas.microsoft.com/office/powerpoint/2010/main" val="2295658694"/>
              </p:ext>
            </p:extLst>
          </p:nvPr>
        </p:nvGraphicFramePr>
        <p:xfrm>
          <a:off x="147483" y="2064774"/>
          <a:ext cx="12044517" cy="4793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36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Σύμβολο κράτησης θέσης κειμένου 2"/>
          <p:cNvSpPr>
            <a:spLocks noGrp="1"/>
          </p:cNvSpPr>
          <p:nvPr>
            <p:ph type="body" idx="1"/>
          </p:nvPr>
        </p:nvSpPr>
        <p:spPr>
          <a:xfrm>
            <a:off x="2723970" y="1478872"/>
            <a:ext cx="6597465" cy="1500187"/>
          </a:xfrm>
        </p:spPr>
        <p:txBody>
          <a:bodyPr rtlCol="0">
            <a:normAutofit/>
          </a:bodyPr>
          <a:lstStyle/>
          <a:p>
            <a:pPr algn="r" rtl="0"/>
            <a:r>
              <a:rPr lang="el-GR" sz="6000" i="1" dirty="0">
                <a:latin typeface="Comic Sans MS" panose="030F0702030302020204" pitchFamily="66" charset="0"/>
              </a:rPr>
              <a:t>Ευχαριστώ</a:t>
            </a:r>
          </a:p>
        </p:txBody>
      </p:sp>
      <p:sp>
        <p:nvSpPr>
          <p:cNvPr id="2" name="Θέση αριθμού διαφάνειας 1">
            <a:extLst>
              <a:ext uri="{FF2B5EF4-FFF2-40B4-BE49-F238E27FC236}">
                <a16:creationId xmlns:a16="http://schemas.microsoft.com/office/drawing/2014/main" id="{51D7C0EA-1662-4536-B5FE-0C871D69CB5E}"/>
              </a:ext>
            </a:extLst>
          </p:cNvPr>
          <p:cNvSpPr>
            <a:spLocks noGrp="1"/>
          </p:cNvSpPr>
          <p:nvPr>
            <p:ph type="sldNum" sz="quarter" idx="12"/>
          </p:nvPr>
        </p:nvSpPr>
        <p:spPr/>
        <p:txBody>
          <a:bodyPr/>
          <a:lstStyle/>
          <a:p>
            <a:pPr rtl="0"/>
            <a:fld id="{BD266BE7-899D-4075-917F-DBDE33B6B692}" type="slidenum">
              <a:rPr lang="el-GR" smtClean="0"/>
              <a:pPr rtl="0"/>
              <a:t>19</a:t>
            </a:fld>
            <a:endParaRPr lang="el-GR" dirty="0"/>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23E9FC0E-9249-4F60-85BE-EB44211FE502}"/>
              </a:ext>
            </a:extLst>
          </p:cNvPr>
          <p:cNvSpPr>
            <a:spLocks noGrp="1"/>
          </p:cNvSpPr>
          <p:nvPr>
            <p:ph type="sldNum" sz="quarter" idx="12"/>
          </p:nvPr>
        </p:nvSpPr>
        <p:spPr/>
        <p:txBody>
          <a:bodyPr/>
          <a:lstStyle/>
          <a:p>
            <a:pPr rtl="0"/>
            <a:fld id="{BD266BE7-899D-4075-917F-DBDE33B6B692}" type="slidenum">
              <a:rPr lang="el-GR" smtClean="0"/>
              <a:t>2</a:t>
            </a:fld>
            <a:endParaRPr lang="el-GR" dirty="0"/>
          </a:p>
        </p:txBody>
      </p:sp>
      <p:sp>
        <p:nvSpPr>
          <p:cNvPr id="6" name="Τίτλος 1">
            <a:extLst>
              <a:ext uri="{FF2B5EF4-FFF2-40B4-BE49-F238E27FC236}">
                <a16:creationId xmlns:a16="http://schemas.microsoft.com/office/drawing/2014/main" id="{C3E12221-725A-48FD-9C69-032AB642D349}"/>
              </a:ext>
            </a:extLst>
          </p:cNvPr>
          <p:cNvSpPr>
            <a:spLocks noGrp="1"/>
          </p:cNvSpPr>
          <p:nvPr>
            <p:ph type="title"/>
          </p:nvPr>
        </p:nvSpPr>
        <p:spPr>
          <a:xfrm>
            <a:off x="339038" y="1851430"/>
            <a:ext cx="11513923" cy="4068692"/>
          </a:xfrm>
        </p:spPr>
        <p:txBody>
          <a:bodyPr rtlCol="0">
            <a:normAutofit/>
          </a:bodyPr>
          <a:lstStyle/>
          <a:p>
            <a:r>
              <a:rPr lang="el-GR" sz="4000" dirty="0">
                <a:solidFill>
                  <a:schemeClr val="tx1"/>
                </a:solidFill>
              </a:rPr>
              <a:t>Το όραμα αντικατοπτρίζει το πλαίσιο σε σχέση με τους στόχους της ΚΑΠ και τη θετική  διάθεση του Υπουργείου Γεωργίας Αγροτικής Ανάπτυξης και Περιβάλλοντος αλλά και την ετοιμότητα του να αναπτύξει δράσεις σε όλο το φάσμα του πρωτογενούς τομέα για την επόμενη προγραμματική περίοδο.   </a:t>
            </a:r>
          </a:p>
        </p:txBody>
      </p:sp>
      <p:sp>
        <p:nvSpPr>
          <p:cNvPr id="17" name="TextBox 16">
            <a:extLst>
              <a:ext uri="{FF2B5EF4-FFF2-40B4-BE49-F238E27FC236}">
                <a16:creationId xmlns:a16="http://schemas.microsoft.com/office/drawing/2014/main" id="{1C33450C-76C2-4C70-8234-DC38B4C4ACA4}"/>
              </a:ext>
            </a:extLst>
          </p:cNvPr>
          <p:cNvSpPr txBox="1"/>
          <p:nvPr/>
        </p:nvSpPr>
        <p:spPr>
          <a:xfrm>
            <a:off x="5751871" y="3736440"/>
            <a:ext cx="924232" cy="84539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1497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A8BD-DBF1-4A4B-8027-7704DD28B564}"/>
              </a:ext>
            </a:extLst>
          </p:cNvPr>
          <p:cNvSpPr>
            <a:spLocks noGrp="1"/>
          </p:cNvSpPr>
          <p:nvPr>
            <p:ph type="title"/>
          </p:nvPr>
        </p:nvSpPr>
        <p:spPr/>
        <p:txBody>
          <a:bodyPr/>
          <a:lstStyle/>
          <a:p>
            <a:r>
              <a:rPr lang="el-GR" dirty="0"/>
              <a:t>Οι Στόχοι της νέας ΚΑΠ</a:t>
            </a:r>
          </a:p>
        </p:txBody>
      </p:sp>
      <p:sp>
        <p:nvSpPr>
          <p:cNvPr id="4" name="Slide Number Placeholder 3">
            <a:extLst>
              <a:ext uri="{FF2B5EF4-FFF2-40B4-BE49-F238E27FC236}">
                <a16:creationId xmlns:a16="http://schemas.microsoft.com/office/drawing/2014/main" id="{088C770A-FEEB-437D-8B9B-1B7226FAA19C}"/>
              </a:ext>
            </a:extLst>
          </p:cNvPr>
          <p:cNvSpPr>
            <a:spLocks noGrp="1"/>
          </p:cNvSpPr>
          <p:nvPr>
            <p:ph type="sldNum" sz="quarter" idx="12"/>
          </p:nvPr>
        </p:nvSpPr>
        <p:spPr/>
        <p:txBody>
          <a:bodyPr/>
          <a:lstStyle/>
          <a:p>
            <a:pPr rtl="0"/>
            <a:fld id="{BD266BE7-899D-4075-917F-DBDE33B6B692}" type="slidenum">
              <a:rPr lang="el-GR" smtClean="0"/>
              <a:t>3</a:t>
            </a:fld>
            <a:endParaRPr lang="el-GR" dirty="0"/>
          </a:p>
        </p:txBody>
      </p:sp>
      <p:pic>
        <p:nvPicPr>
          <p:cNvPr id="5" name="Θέση περιεχομένου 4">
            <a:extLst>
              <a:ext uri="{FF2B5EF4-FFF2-40B4-BE49-F238E27FC236}">
                <a16:creationId xmlns:a16="http://schemas.microsoft.com/office/drawing/2014/main" id="{69D0A338-28F6-48AA-8146-5960911AAE39}"/>
              </a:ext>
            </a:extLst>
          </p:cNvPr>
          <p:cNvPicPr>
            <a:picLocks noGrp="1" noChangeAspect="1"/>
          </p:cNvPicPr>
          <p:nvPr>
            <p:ph idx="1"/>
          </p:nvPr>
        </p:nvPicPr>
        <p:blipFill>
          <a:blip r:embed="rId2"/>
          <a:stretch>
            <a:fillRect/>
          </a:stretch>
        </p:blipFill>
        <p:spPr>
          <a:xfrm>
            <a:off x="3258507" y="2190750"/>
            <a:ext cx="5671811" cy="3986213"/>
          </a:xfrm>
          <a:prstGeom prst="rect">
            <a:avLst/>
          </a:prstGeom>
        </p:spPr>
      </p:pic>
    </p:spTree>
    <p:extLst>
      <p:ext uri="{BB962C8B-B14F-4D97-AF65-F5344CB8AC3E}">
        <p14:creationId xmlns:p14="http://schemas.microsoft.com/office/powerpoint/2010/main" val="386497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Τίτλος 1"/>
          <p:cNvSpPr>
            <a:spLocks noGrp="1"/>
          </p:cNvSpPr>
          <p:nvPr>
            <p:ph type="title"/>
          </p:nvPr>
        </p:nvSpPr>
        <p:spPr>
          <a:xfrm>
            <a:off x="395257" y="436847"/>
            <a:ext cx="9628632" cy="1362113"/>
          </a:xfrm>
        </p:spPr>
        <p:txBody>
          <a:bodyPr rtlCol="0"/>
          <a:lstStyle/>
          <a:p>
            <a:pPr rtl="0"/>
            <a:r>
              <a:rPr lang="el-GR" dirty="0"/>
              <a:t>Ποιο το όραμα μας για την περίοδο 2023 – 2027?</a:t>
            </a:r>
          </a:p>
        </p:txBody>
      </p:sp>
      <p:sp>
        <p:nvSpPr>
          <p:cNvPr id="6" name="Θέση περιεχομένου 5">
            <a:extLst>
              <a:ext uri="{FF2B5EF4-FFF2-40B4-BE49-F238E27FC236}">
                <a16:creationId xmlns:a16="http://schemas.microsoft.com/office/drawing/2014/main" id="{3E67DC7F-F585-48E4-9363-6F8EE76AAD73}"/>
              </a:ext>
            </a:extLst>
          </p:cNvPr>
          <p:cNvSpPr>
            <a:spLocks noGrp="1"/>
          </p:cNvSpPr>
          <p:nvPr>
            <p:ph idx="1"/>
          </p:nvPr>
        </p:nvSpPr>
        <p:spPr>
          <a:xfrm>
            <a:off x="395257" y="1798960"/>
            <a:ext cx="11708253" cy="5142271"/>
          </a:xfrm>
        </p:spPr>
        <p:txBody>
          <a:bodyPr>
            <a:normAutofit/>
          </a:bodyPr>
          <a:lstStyle/>
          <a:p>
            <a:pPr marL="457200" indent="-457200" algn="just">
              <a:buFont typeface="+mj-lt"/>
              <a:buAutoNum type="arabicPeriod"/>
            </a:pPr>
            <a:endParaRPr lang="el-GR" sz="2000" dirty="0"/>
          </a:p>
          <a:p>
            <a:pPr marL="457200" indent="-457200" algn="just">
              <a:buFont typeface="+mj-lt"/>
              <a:buAutoNum type="arabicPeriod"/>
            </a:pPr>
            <a:endParaRPr lang="el-GR" sz="2000" dirty="0"/>
          </a:p>
          <a:p>
            <a:pPr marL="457200" indent="-457200" algn="just">
              <a:buFont typeface="+mj-lt"/>
              <a:buAutoNum type="arabicPeriod"/>
            </a:pPr>
            <a:endParaRPr lang="en-US" sz="2000" dirty="0"/>
          </a:p>
        </p:txBody>
      </p:sp>
      <p:sp>
        <p:nvSpPr>
          <p:cNvPr id="2" name="Θέση αριθμού διαφάνειας 1">
            <a:extLst>
              <a:ext uri="{FF2B5EF4-FFF2-40B4-BE49-F238E27FC236}">
                <a16:creationId xmlns:a16="http://schemas.microsoft.com/office/drawing/2014/main" id="{08E7DB3B-8927-4B7A-9352-D9456A3936A0}"/>
              </a:ext>
            </a:extLst>
          </p:cNvPr>
          <p:cNvSpPr>
            <a:spLocks noGrp="1"/>
          </p:cNvSpPr>
          <p:nvPr>
            <p:ph type="sldNum" sz="quarter" idx="12"/>
          </p:nvPr>
        </p:nvSpPr>
        <p:spPr/>
        <p:txBody>
          <a:bodyPr/>
          <a:lstStyle/>
          <a:p>
            <a:pPr rtl="0"/>
            <a:fld id="{BD266BE7-899D-4075-917F-DBDE33B6B692}" type="slidenum">
              <a:rPr lang="el-GR" smtClean="0"/>
              <a:t>4</a:t>
            </a:fld>
            <a:endParaRPr lang="el-GR" dirty="0"/>
          </a:p>
        </p:txBody>
      </p:sp>
      <p:graphicFrame>
        <p:nvGraphicFramePr>
          <p:cNvPr id="5" name="Diagram 4">
            <a:extLst>
              <a:ext uri="{FF2B5EF4-FFF2-40B4-BE49-F238E27FC236}">
                <a16:creationId xmlns:a16="http://schemas.microsoft.com/office/drawing/2014/main" id="{DD49A6EE-CA65-413E-AFAC-331813E3CDF6}"/>
              </a:ext>
            </a:extLst>
          </p:cNvPr>
          <p:cNvGraphicFramePr/>
          <p:nvPr>
            <p:extLst>
              <p:ext uri="{D42A27DB-BD31-4B8C-83A1-F6EECF244321}">
                <p14:modId xmlns:p14="http://schemas.microsoft.com/office/powerpoint/2010/main" val="1269060459"/>
              </p:ext>
            </p:extLst>
          </p:nvPr>
        </p:nvGraphicFramePr>
        <p:xfrm>
          <a:off x="88490" y="1828799"/>
          <a:ext cx="12103510"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A49B0D-7AD0-4031-BA90-2FB9B4263B9E}"/>
              </a:ext>
            </a:extLst>
          </p:cNvPr>
          <p:cNvSpPr>
            <a:spLocks noGrp="1"/>
          </p:cNvSpPr>
          <p:nvPr>
            <p:ph type="title"/>
          </p:nvPr>
        </p:nvSpPr>
        <p:spPr/>
        <p:txBody>
          <a:bodyPr/>
          <a:lstStyle/>
          <a:p>
            <a:r>
              <a:rPr lang="el-GR" dirty="0"/>
              <a:t>Κεντρικό θέμα – ο ανθρωποκεντρικός χαρακτήρας του προγράμματος </a:t>
            </a:r>
            <a:endParaRPr lang="en-US" dirty="0"/>
          </a:p>
        </p:txBody>
      </p:sp>
      <p:sp>
        <p:nvSpPr>
          <p:cNvPr id="3" name="Θέση περιεχομένου 2">
            <a:extLst>
              <a:ext uri="{FF2B5EF4-FFF2-40B4-BE49-F238E27FC236}">
                <a16:creationId xmlns:a16="http://schemas.microsoft.com/office/drawing/2014/main" id="{8A492CD7-850E-44A2-AF33-2B14708B17F6}"/>
              </a:ext>
            </a:extLst>
          </p:cNvPr>
          <p:cNvSpPr>
            <a:spLocks noGrp="1"/>
          </p:cNvSpPr>
          <p:nvPr>
            <p:ph idx="1"/>
          </p:nvPr>
        </p:nvSpPr>
        <p:spPr/>
        <p:txBody>
          <a:bodyPr>
            <a:normAutofit fontScale="92500" lnSpcReduction="20000"/>
          </a:bodyPr>
          <a:lstStyle/>
          <a:p>
            <a:pPr marL="0" indent="0" algn="ctr">
              <a:buNone/>
            </a:pPr>
            <a:r>
              <a:rPr lang="el-GR" sz="3500" b="1" dirty="0">
                <a:solidFill>
                  <a:schemeClr val="tx2">
                    <a:lumMod val="85000"/>
                    <a:lumOff val="15000"/>
                  </a:schemeClr>
                </a:solidFill>
              </a:rPr>
              <a:t>Ο ΑΝΘΡΩΠΟΣ  </a:t>
            </a:r>
          </a:p>
          <a:p>
            <a:r>
              <a:rPr lang="el-GR" b="1" dirty="0"/>
              <a:t>Άνθρωπος της γης, </a:t>
            </a:r>
          </a:p>
          <a:p>
            <a:r>
              <a:rPr lang="el-GR" b="1" dirty="0"/>
              <a:t>γεωργός κτηνοτρόφος  της υπαίθρου, </a:t>
            </a:r>
          </a:p>
          <a:p>
            <a:r>
              <a:rPr lang="el-GR" b="1" dirty="0"/>
              <a:t>διαχειριστής του περιβάλλοντος, </a:t>
            </a:r>
          </a:p>
          <a:p>
            <a:r>
              <a:rPr lang="el-GR" b="1" dirty="0"/>
              <a:t>κάτοικος των ορεινών των πεδινών </a:t>
            </a:r>
          </a:p>
          <a:p>
            <a:r>
              <a:rPr lang="el-GR" b="1" dirty="0"/>
              <a:t>ο νέος, ο επαγγελματίας και ο ερασιτέχνης γεωργός,</a:t>
            </a:r>
          </a:p>
          <a:p>
            <a:r>
              <a:rPr lang="el-GR" b="1" dirty="0"/>
              <a:t> ο επιχειρηματίας, </a:t>
            </a:r>
          </a:p>
          <a:p>
            <a:r>
              <a:rPr lang="el-GR" b="1" dirty="0"/>
              <a:t>ο προστάτης της υγείας του ανθρώπου μέσω της παραγωγής ασφαλών και υγιεινών τροφίμων.  </a:t>
            </a:r>
            <a:endParaRPr lang="el-GR" dirty="0"/>
          </a:p>
          <a:p>
            <a:endParaRPr lang="en-US" dirty="0"/>
          </a:p>
        </p:txBody>
      </p:sp>
      <p:sp>
        <p:nvSpPr>
          <p:cNvPr id="4" name="Θέση αριθμού διαφάνειας 3">
            <a:extLst>
              <a:ext uri="{FF2B5EF4-FFF2-40B4-BE49-F238E27FC236}">
                <a16:creationId xmlns:a16="http://schemas.microsoft.com/office/drawing/2014/main" id="{4C979141-E176-4F91-9E8B-E4BC423370A8}"/>
              </a:ext>
            </a:extLst>
          </p:cNvPr>
          <p:cNvSpPr>
            <a:spLocks noGrp="1"/>
          </p:cNvSpPr>
          <p:nvPr>
            <p:ph type="sldNum" sz="quarter" idx="12"/>
          </p:nvPr>
        </p:nvSpPr>
        <p:spPr/>
        <p:txBody>
          <a:bodyPr/>
          <a:lstStyle/>
          <a:p>
            <a:pPr rtl="0"/>
            <a:fld id="{BD266BE7-899D-4075-917F-DBDE33B6B692}" type="slidenum">
              <a:rPr lang="el-GR" smtClean="0"/>
              <a:t>5</a:t>
            </a:fld>
            <a:endParaRPr lang="el-GR" dirty="0"/>
          </a:p>
        </p:txBody>
      </p:sp>
    </p:spTree>
    <p:extLst>
      <p:ext uri="{BB962C8B-B14F-4D97-AF65-F5344CB8AC3E}">
        <p14:creationId xmlns:p14="http://schemas.microsoft.com/office/powerpoint/2010/main" val="206450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6364" y="414584"/>
            <a:ext cx="9628632" cy="1362113"/>
          </a:xfrm>
        </p:spPr>
        <p:txBody>
          <a:bodyPr rtlCol="0"/>
          <a:lstStyle/>
          <a:p>
            <a:pPr lvl="0" algn="ctr"/>
            <a:r>
              <a:rPr lang="el-GR" sz="4800" dirty="0">
                <a:solidFill>
                  <a:sysClr val="window" lastClr="FFFFFF"/>
                </a:solidFill>
              </a:rPr>
              <a:t>Πιο κοντά στον καταναλωτή</a:t>
            </a:r>
            <a:endParaRPr lang="en-GB" sz="4800" dirty="0">
              <a:solidFill>
                <a:sysClr val="window" lastClr="FFFFFF"/>
              </a:solidFill>
            </a:endParaRPr>
          </a:p>
        </p:txBody>
      </p:sp>
      <p:graphicFrame>
        <p:nvGraphicFramePr>
          <p:cNvPr id="8" name="Σύμβολο κράτησης θέσης περιεχομένου 2" descr="Τραπεζοειδής λίστα που εμφανίζει 4 ομάδες τακτοποιημένες από τα αριστερά προς τα δεξιά με περιγραφές εργασιών κάτω από κάθε ομάδα"/>
          <p:cNvGraphicFramePr>
            <a:graphicFrameLocks noGrp="1"/>
          </p:cNvGraphicFramePr>
          <p:nvPr>
            <p:ph idx="1"/>
            <p:extLst>
              <p:ext uri="{D42A27DB-BD31-4B8C-83A1-F6EECF244321}">
                <p14:modId xmlns:p14="http://schemas.microsoft.com/office/powerpoint/2010/main" val="2352850304"/>
              </p:ext>
            </p:extLst>
          </p:nvPr>
        </p:nvGraphicFramePr>
        <p:xfrm>
          <a:off x="147483" y="2064774"/>
          <a:ext cx="12044517" cy="4793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αριθμού διαφάνειας 2">
            <a:extLst>
              <a:ext uri="{FF2B5EF4-FFF2-40B4-BE49-F238E27FC236}">
                <a16:creationId xmlns:a16="http://schemas.microsoft.com/office/drawing/2014/main" id="{7919F7A8-6EAF-4850-AB01-A11D5A5C3617}"/>
              </a:ext>
            </a:extLst>
          </p:cNvPr>
          <p:cNvSpPr>
            <a:spLocks noGrp="1"/>
          </p:cNvSpPr>
          <p:nvPr>
            <p:ph type="sldNum" sz="quarter" idx="12"/>
          </p:nvPr>
        </p:nvSpPr>
        <p:spPr/>
        <p:txBody>
          <a:bodyPr/>
          <a:lstStyle/>
          <a:p>
            <a:pPr rtl="0"/>
            <a:fld id="{BD266BE7-899D-4075-917F-DBDE33B6B692}" type="slidenum">
              <a:rPr lang="el-GR" smtClean="0"/>
              <a:t>6</a:t>
            </a:fld>
            <a:endParaRPr lang="el-GR" dirty="0"/>
          </a:p>
        </p:txBody>
      </p:sp>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6364" y="414584"/>
            <a:ext cx="9628632" cy="1362113"/>
          </a:xfrm>
        </p:spPr>
        <p:txBody>
          <a:bodyPr rtlCol="0"/>
          <a:lstStyle/>
          <a:p>
            <a:pPr lvl="0" algn="ctr"/>
            <a:r>
              <a:rPr lang="el-GR" sz="4800" b="1" dirty="0"/>
              <a:t>Συνεργασία:</a:t>
            </a:r>
            <a:endParaRPr lang="el-GR" sz="4800" dirty="0"/>
          </a:p>
        </p:txBody>
      </p:sp>
      <p:graphicFrame>
        <p:nvGraphicFramePr>
          <p:cNvPr id="8" name="Σύμβολο κράτησης θέσης περιεχομένου 2" descr="Τραπεζοειδής λίστα που εμφανίζει 4 ομάδες τακτοποιημένες από τα αριστερά προς τα δεξιά με περιγραφές εργασιών κάτω από κάθε ομάδα"/>
          <p:cNvGraphicFramePr>
            <a:graphicFrameLocks noGrp="1"/>
          </p:cNvGraphicFramePr>
          <p:nvPr>
            <p:ph idx="1"/>
            <p:extLst>
              <p:ext uri="{D42A27DB-BD31-4B8C-83A1-F6EECF244321}">
                <p14:modId xmlns:p14="http://schemas.microsoft.com/office/powerpoint/2010/main" val="2416846177"/>
              </p:ext>
            </p:extLst>
          </p:nvPr>
        </p:nvGraphicFramePr>
        <p:xfrm>
          <a:off x="147483" y="2064774"/>
          <a:ext cx="12044517" cy="4793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αριθμού διαφάνειας 2">
            <a:extLst>
              <a:ext uri="{FF2B5EF4-FFF2-40B4-BE49-F238E27FC236}">
                <a16:creationId xmlns:a16="http://schemas.microsoft.com/office/drawing/2014/main" id="{7919F7A8-6EAF-4850-AB01-A11D5A5C3617}"/>
              </a:ext>
            </a:extLst>
          </p:cNvPr>
          <p:cNvSpPr>
            <a:spLocks noGrp="1"/>
          </p:cNvSpPr>
          <p:nvPr>
            <p:ph type="sldNum" sz="quarter" idx="12"/>
          </p:nvPr>
        </p:nvSpPr>
        <p:spPr/>
        <p:txBody>
          <a:bodyPr/>
          <a:lstStyle/>
          <a:p>
            <a:pPr rtl="0"/>
            <a:fld id="{BD266BE7-899D-4075-917F-DBDE33B6B692}" type="slidenum">
              <a:rPr lang="el-GR" smtClean="0"/>
              <a:t>7</a:t>
            </a:fld>
            <a:endParaRPr lang="el-GR" dirty="0"/>
          </a:p>
        </p:txBody>
      </p:sp>
    </p:spTree>
    <p:extLst>
      <p:ext uri="{BB962C8B-B14F-4D97-AF65-F5344CB8AC3E}">
        <p14:creationId xmlns:p14="http://schemas.microsoft.com/office/powerpoint/2010/main" val="312323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6364" y="414584"/>
            <a:ext cx="9628632" cy="1362113"/>
          </a:xfrm>
        </p:spPr>
        <p:txBody>
          <a:bodyPr rtlCol="0">
            <a:normAutofit/>
          </a:bodyPr>
          <a:lstStyle/>
          <a:p>
            <a:pPr algn="ctr"/>
            <a:r>
              <a:rPr lang="el-GR" sz="4800" b="1" dirty="0"/>
              <a:t>Περιβάλλον:</a:t>
            </a:r>
            <a:endParaRPr lang="el-GR" sz="4800" dirty="0"/>
          </a:p>
        </p:txBody>
      </p:sp>
      <p:graphicFrame>
        <p:nvGraphicFramePr>
          <p:cNvPr id="8" name="Σύμβολο κράτησης θέσης περιεχομένου 2" descr="Τραπεζοειδής λίστα που εμφανίζει 4 ομάδες τακτοποιημένες από τα αριστερά προς τα δεξιά με περιγραφές εργασιών κάτω από κάθε ομάδα"/>
          <p:cNvGraphicFramePr>
            <a:graphicFrameLocks noGrp="1"/>
          </p:cNvGraphicFramePr>
          <p:nvPr>
            <p:ph idx="1"/>
            <p:extLst>
              <p:ext uri="{D42A27DB-BD31-4B8C-83A1-F6EECF244321}">
                <p14:modId xmlns:p14="http://schemas.microsoft.com/office/powerpoint/2010/main" val="3292932014"/>
              </p:ext>
            </p:extLst>
          </p:nvPr>
        </p:nvGraphicFramePr>
        <p:xfrm>
          <a:off x="147483" y="2064774"/>
          <a:ext cx="12044517" cy="4793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αριθμού διαφάνειας 2">
            <a:extLst>
              <a:ext uri="{FF2B5EF4-FFF2-40B4-BE49-F238E27FC236}">
                <a16:creationId xmlns:a16="http://schemas.microsoft.com/office/drawing/2014/main" id="{7919F7A8-6EAF-4850-AB01-A11D5A5C3617}"/>
              </a:ext>
            </a:extLst>
          </p:cNvPr>
          <p:cNvSpPr>
            <a:spLocks noGrp="1"/>
          </p:cNvSpPr>
          <p:nvPr>
            <p:ph type="sldNum" sz="quarter" idx="12"/>
          </p:nvPr>
        </p:nvSpPr>
        <p:spPr/>
        <p:txBody>
          <a:bodyPr/>
          <a:lstStyle/>
          <a:p>
            <a:pPr rtl="0"/>
            <a:fld id="{BD266BE7-899D-4075-917F-DBDE33B6B692}" type="slidenum">
              <a:rPr lang="el-GR" smtClean="0"/>
              <a:t>8</a:t>
            </a:fld>
            <a:endParaRPr lang="el-GR" dirty="0"/>
          </a:p>
        </p:txBody>
      </p:sp>
    </p:spTree>
    <p:extLst>
      <p:ext uri="{BB962C8B-B14F-4D97-AF65-F5344CB8AC3E}">
        <p14:creationId xmlns:p14="http://schemas.microsoft.com/office/powerpoint/2010/main" val="376100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6364" y="414584"/>
            <a:ext cx="9628632" cy="1362113"/>
          </a:xfrm>
        </p:spPr>
        <p:txBody>
          <a:bodyPr rtlCol="0">
            <a:normAutofit fontScale="90000"/>
          </a:bodyPr>
          <a:lstStyle/>
          <a:p>
            <a:pPr algn="ctr"/>
            <a:r>
              <a:rPr lang="el-GR" sz="4800" b="1" dirty="0"/>
              <a:t>Ποιότητα και ασφάλεια των τροφίμων:</a:t>
            </a:r>
            <a:endParaRPr lang="el-GR" sz="4800" dirty="0"/>
          </a:p>
        </p:txBody>
      </p:sp>
      <p:graphicFrame>
        <p:nvGraphicFramePr>
          <p:cNvPr id="8" name="Σύμβολο κράτησης θέσης περιεχομένου 2" descr="Τραπεζοειδής λίστα που εμφανίζει 4 ομάδες τακτοποιημένες από τα αριστερά προς τα δεξιά με περιγραφές εργασιών κάτω από κάθε ομάδα"/>
          <p:cNvGraphicFramePr>
            <a:graphicFrameLocks noGrp="1"/>
          </p:cNvGraphicFramePr>
          <p:nvPr>
            <p:ph idx="1"/>
            <p:extLst>
              <p:ext uri="{D42A27DB-BD31-4B8C-83A1-F6EECF244321}">
                <p14:modId xmlns:p14="http://schemas.microsoft.com/office/powerpoint/2010/main" val="1024532646"/>
              </p:ext>
            </p:extLst>
          </p:nvPr>
        </p:nvGraphicFramePr>
        <p:xfrm>
          <a:off x="147483" y="2064774"/>
          <a:ext cx="12044517" cy="4793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αριθμού διαφάνειας 2">
            <a:extLst>
              <a:ext uri="{FF2B5EF4-FFF2-40B4-BE49-F238E27FC236}">
                <a16:creationId xmlns:a16="http://schemas.microsoft.com/office/drawing/2014/main" id="{7919F7A8-6EAF-4850-AB01-A11D5A5C3617}"/>
              </a:ext>
            </a:extLst>
          </p:cNvPr>
          <p:cNvSpPr>
            <a:spLocks noGrp="1"/>
          </p:cNvSpPr>
          <p:nvPr>
            <p:ph type="sldNum" sz="quarter" idx="12"/>
          </p:nvPr>
        </p:nvSpPr>
        <p:spPr/>
        <p:txBody>
          <a:bodyPr/>
          <a:lstStyle/>
          <a:p>
            <a:pPr rtl="0"/>
            <a:fld id="{BD266BE7-899D-4075-917F-DBDE33B6B692}" type="slidenum">
              <a:rPr lang="el-GR" smtClean="0"/>
              <a:t>9</a:t>
            </a:fld>
            <a:endParaRPr lang="el-GR" dirty="0"/>
          </a:p>
        </p:txBody>
      </p:sp>
    </p:spTree>
    <p:extLst>
      <p:ext uri="{BB962C8B-B14F-4D97-AF65-F5344CB8AC3E}">
        <p14:creationId xmlns:p14="http://schemas.microsoft.com/office/powerpoint/2010/main" val="332298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Εκπαιδευτικά θέματα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417_TF03462902_TF03462902" id="{83FC9EF6-3E43-452E-AFB3-D075EF265CD9}" vid="{6594177A-2A4C-4CF8-9AD4-A89940E56309}"/>
    </a:ext>
  </a:extLst>
</a:theme>
</file>

<file path=ppt/theme/theme2.xml><?xml version="1.0" encoding="utf-8"?>
<a:theme xmlns:a="http://schemas.openxmlformats.org/drawingml/2006/main" name="Θέμα του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Παρουσίαση εκπαιδευτικών θεμάτων, σχεδίαση με ζωγραφιές σε μαυροπίνακα (ευρείας οθόνης)</Template>
  <TotalTime>1854</TotalTime>
  <Words>1151</Words>
  <Application>Microsoft Office PowerPoint</Application>
  <PresentationFormat>Widescreen</PresentationFormat>
  <Paragraphs>174</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 Nova</vt:lpstr>
      <vt:lpstr>Calibri</vt:lpstr>
      <vt:lpstr>Comic Sans MS</vt:lpstr>
      <vt:lpstr>Symbol</vt:lpstr>
      <vt:lpstr>Times New Roman</vt:lpstr>
      <vt:lpstr>Wingdings</vt:lpstr>
      <vt:lpstr>Εκπαιδευτικά θέματα 16x9</vt:lpstr>
      <vt:lpstr>   Στρατηγικό Σχέδιο ΚΑΠ 2023-2027              Παρουσίαση Οράματος </vt:lpstr>
      <vt:lpstr>Το όραμα αντικατοπτρίζει το πλαίσιο σε σχέση με τους στόχους της ΚΑΠ και τη θετική  διάθεση του Υπουργείου Γεωργίας Αγροτικής Ανάπτυξης και Περιβάλλοντος αλλά και την ετοιμότητα του να αναπτύξει δράσεις σε όλο το φάσμα του πρωτογενούς τομέα για την επόμενη προγραμματική περίοδο.   </vt:lpstr>
      <vt:lpstr>Οι Στόχοι της νέας ΚΑΠ</vt:lpstr>
      <vt:lpstr>Ποιο το όραμα μας για την περίοδο 2023 – 2027?</vt:lpstr>
      <vt:lpstr>Κεντρικό θέμα – ο ανθρωποκεντρικός χαρακτήρας του προγράμματος </vt:lpstr>
      <vt:lpstr>Πιο κοντά στον καταναλωτή</vt:lpstr>
      <vt:lpstr>Συνεργασία:</vt:lpstr>
      <vt:lpstr>Περιβάλλον:</vt:lpstr>
      <vt:lpstr>Ποιότητα και ασφάλεια των τροφίμων:</vt:lpstr>
      <vt:lpstr>Ανταγωνιστικότητα: </vt:lpstr>
      <vt:lpstr>Ορεινά: </vt:lpstr>
      <vt:lpstr>Στόχευση</vt:lpstr>
      <vt:lpstr>Τρόπος επίτευξης του οράματος και του στόχου μας </vt:lpstr>
      <vt:lpstr>Τρόπος επίτευξης του οράματος και του στόχου μας </vt:lpstr>
      <vt:lpstr>Τρόπος επίτευξης του οράματος και του στόχου μας </vt:lpstr>
      <vt:lpstr>Πόροι για την υλοποίηση του οράματος και την επίτευξη των στόχων  </vt:lpstr>
      <vt:lpstr>PowerPoint Presentation</vt:lpstr>
      <vt:lpstr>Χρονοδιαγράμματα και ορόσημα για την πλήρη εφαρμογή του Στρατηγικού Σχεδίου 2023 2027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Στρατηγικό Σχέδιο ΚΑΠ 2021-2027               Καταγραφή Αναγκών</dc:title>
  <dc:creator>Georgiou  Constantia</dc:creator>
  <cp:lastModifiedBy>Adamides  Marios</cp:lastModifiedBy>
  <cp:revision>60</cp:revision>
  <cp:lastPrinted>2021-06-11T09:26:48Z</cp:lastPrinted>
  <dcterms:created xsi:type="dcterms:W3CDTF">2020-07-23T06:24:30Z</dcterms:created>
  <dcterms:modified xsi:type="dcterms:W3CDTF">2021-06-11T09:27:11Z</dcterms:modified>
</cp:coreProperties>
</file>